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27"/>
  </p:notesMasterIdLst>
  <p:handoutMasterIdLst>
    <p:handoutMasterId r:id="rId28"/>
  </p:handoutMasterIdLst>
  <p:sldIdLst>
    <p:sldId id="256" r:id="rId2"/>
    <p:sldId id="264" r:id="rId3"/>
    <p:sldId id="268" r:id="rId4"/>
    <p:sldId id="281" r:id="rId5"/>
    <p:sldId id="285" r:id="rId6"/>
    <p:sldId id="299" r:id="rId7"/>
    <p:sldId id="295" r:id="rId8"/>
    <p:sldId id="265" r:id="rId9"/>
    <p:sldId id="266" r:id="rId10"/>
    <p:sldId id="282" r:id="rId11"/>
    <p:sldId id="283" r:id="rId12"/>
    <p:sldId id="267" r:id="rId13"/>
    <p:sldId id="286" r:id="rId14"/>
    <p:sldId id="293" r:id="rId15"/>
    <p:sldId id="287" r:id="rId16"/>
    <p:sldId id="290" r:id="rId17"/>
    <p:sldId id="291" r:id="rId18"/>
    <p:sldId id="292" r:id="rId19"/>
    <p:sldId id="289" r:id="rId20"/>
    <p:sldId id="297" r:id="rId21"/>
    <p:sldId id="298" r:id="rId22"/>
    <p:sldId id="294" r:id="rId23"/>
    <p:sldId id="300" r:id="rId24"/>
    <p:sldId id="288" r:id="rId25"/>
    <p:sldId id="301" r:id="rId2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0">
          <p15:clr>
            <a:srgbClr val="A4A3A4"/>
          </p15:clr>
        </p15:guide>
        <p15:guide id="2" pos="575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28220"/>
    <a:srgbClr val="2D637F"/>
    <a:srgbClr val="E09E19"/>
    <a:srgbClr val="9DAD33"/>
    <a:srgbClr val="6C3302"/>
    <a:srgbClr val="584F29"/>
    <a:srgbClr val="ED4E33"/>
    <a:srgbClr val="003262"/>
    <a:srgbClr val="53626F"/>
    <a:srgbClr val="00B2A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172DEFB-AF6C-5D99-EFE0-3E554AD1A3F8}" v="915" dt="2024-04-18T19:34:25.899"/>
    <p1510:client id="{DD48D5EA-1C6B-AD6A-6725-998032DE918A}" v="94" dt="2024-04-17T22:08:55.810"/>
    <p1510:client id="{E4DFA7FA-EE83-2623-0655-A0D70B9B64B4}" v="658" dt="2024-04-17T22:02:11.455"/>
  </p1510:revLst>
</p1510:revInfo>
</file>

<file path=ppt/tableStyles.xml><?xml version="1.0" encoding="utf-8"?>
<a:tblStyleLst xmlns:a="http://schemas.openxmlformats.org/drawingml/2006/main" def="{5C22544A-7EE6-4342-B048-85BDC9FD1C3A}">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360"/>
        <p:guide pos="5759"/>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an Sica" userId="S::sean@sica.io::a3da99d4-815c-491b-a1f3-5f7cae44e632" providerId="AD" clId="Web-{AF16A36D-2D7D-4CB9-8CC0-05D5349B4866}"/>
    <pc:docChg chg="addSld modSld">
      <pc:chgData name="Sean Sica" userId="S::sean@sica.io::a3da99d4-815c-491b-a1f3-5f7cae44e632" providerId="AD" clId="Web-{AF16A36D-2D7D-4CB9-8CC0-05D5349B4866}" dt="2024-04-16T02:16:35.782" v="163" actId="20577"/>
      <pc:docMkLst>
        <pc:docMk/>
      </pc:docMkLst>
      <pc:sldChg chg="modSp">
        <pc:chgData name="Sean Sica" userId="S::sean@sica.io::a3da99d4-815c-491b-a1f3-5f7cae44e632" providerId="AD" clId="Web-{AF16A36D-2D7D-4CB9-8CC0-05D5349B4866}" dt="2024-04-16T02:11:10.679" v="37" actId="20577"/>
        <pc:sldMkLst>
          <pc:docMk/>
          <pc:sldMk cId="1001815905" sldId="266"/>
        </pc:sldMkLst>
        <pc:spChg chg="mod">
          <ac:chgData name="Sean Sica" userId="S::sean@sica.io::a3da99d4-815c-491b-a1f3-5f7cae44e632" providerId="AD" clId="Web-{AF16A36D-2D7D-4CB9-8CC0-05D5349B4866}" dt="2024-04-16T02:10:57.163" v="18" actId="20577"/>
          <ac:spMkLst>
            <pc:docMk/>
            <pc:sldMk cId="1001815905" sldId="266"/>
            <ac:spMk id="2" creationId="{84CCD0A1-2592-82BC-9A7D-5367D01E8B0D}"/>
          </ac:spMkLst>
        </pc:spChg>
        <pc:spChg chg="mod">
          <ac:chgData name="Sean Sica" userId="S::sean@sica.io::a3da99d4-815c-491b-a1f3-5f7cae44e632" providerId="AD" clId="Web-{AF16A36D-2D7D-4CB9-8CC0-05D5349B4866}" dt="2024-04-16T02:11:10.679" v="37" actId="20577"/>
          <ac:spMkLst>
            <pc:docMk/>
            <pc:sldMk cId="1001815905" sldId="266"/>
            <ac:spMk id="4" creationId="{3614897E-8CF4-70ED-60D5-8E1986535E08}"/>
          </ac:spMkLst>
        </pc:spChg>
      </pc:sldChg>
      <pc:sldChg chg="addSp delSp modSp new mod modClrScheme chgLayout modNotes">
        <pc:chgData name="Sean Sica" userId="S::sean@sica.io::a3da99d4-815c-491b-a1f3-5f7cae44e632" providerId="AD" clId="Web-{AF16A36D-2D7D-4CB9-8CC0-05D5349B4866}" dt="2024-04-16T02:16:35.782" v="163" actId="20577"/>
        <pc:sldMkLst>
          <pc:docMk/>
          <pc:sldMk cId="2594149933" sldId="267"/>
        </pc:sldMkLst>
        <pc:spChg chg="mod ord">
          <ac:chgData name="Sean Sica" userId="S::sean@sica.io::a3da99d4-815c-491b-a1f3-5f7cae44e632" providerId="AD" clId="Web-{AF16A36D-2D7D-4CB9-8CC0-05D5349B4866}" dt="2024-04-16T02:11:48.696" v="54" actId="20577"/>
          <ac:spMkLst>
            <pc:docMk/>
            <pc:sldMk cId="2594149933" sldId="267"/>
            <ac:spMk id="2" creationId="{2FD1A8BC-35DF-C7BC-3C58-35677FC219D1}"/>
          </ac:spMkLst>
        </pc:spChg>
        <pc:spChg chg="del mod ord">
          <ac:chgData name="Sean Sica" userId="S::sean@sica.io::a3da99d4-815c-491b-a1f3-5f7cae44e632" providerId="AD" clId="Web-{AF16A36D-2D7D-4CB9-8CC0-05D5349B4866}" dt="2024-04-16T02:12:30.088" v="57"/>
          <ac:spMkLst>
            <pc:docMk/>
            <pc:sldMk cId="2594149933" sldId="267"/>
            <ac:spMk id="3" creationId="{10B0F07C-AEA6-3FB7-6499-91758D9CD8A3}"/>
          </ac:spMkLst>
        </pc:spChg>
        <pc:spChg chg="del">
          <ac:chgData name="Sean Sica" userId="S::sean@sica.io::a3da99d4-815c-491b-a1f3-5f7cae44e632" providerId="AD" clId="Web-{AF16A36D-2D7D-4CB9-8CC0-05D5349B4866}" dt="2024-04-16T02:11:41.899" v="39"/>
          <ac:spMkLst>
            <pc:docMk/>
            <pc:sldMk cId="2594149933" sldId="267"/>
            <ac:spMk id="4" creationId="{876F5585-FA62-F202-95B9-0FD1932A1473}"/>
          </ac:spMkLst>
        </pc:spChg>
        <pc:spChg chg="add del mod">
          <ac:chgData name="Sean Sica" userId="S::sean@sica.io::a3da99d4-815c-491b-a1f3-5f7cae44e632" providerId="AD" clId="Web-{AF16A36D-2D7D-4CB9-8CC0-05D5349B4866}" dt="2024-04-16T02:15:12.514" v="72"/>
          <ac:spMkLst>
            <pc:docMk/>
            <pc:sldMk cId="2594149933" sldId="267"/>
            <ac:spMk id="6" creationId="{68131FA3-F2F2-73CF-A16F-95E02F249850}"/>
          </ac:spMkLst>
        </pc:spChg>
        <pc:spChg chg="add mod">
          <ac:chgData name="Sean Sica" userId="S::sean@sica.io::a3da99d4-815c-491b-a1f3-5f7cae44e632" providerId="AD" clId="Web-{AF16A36D-2D7D-4CB9-8CC0-05D5349B4866}" dt="2024-04-16T02:16:35.782" v="163" actId="20577"/>
          <ac:spMkLst>
            <pc:docMk/>
            <pc:sldMk cId="2594149933" sldId="267"/>
            <ac:spMk id="9" creationId="{2812675B-0E75-77CE-6C60-0A64DE329E05}"/>
          </ac:spMkLst>
        </pc:spChg>
        <pc:picChg chg="add del mod ord">
          <ac:chgData name="Sean Sica" userId="S::sean@sica.io::a3da99d4-815c-491b-a1f3-5f7cae44e632" providerId="AD" clId="Web-{AF16A36D-2D7D-4CB9-8CC0-05D5349B4866}" dt="2024-04-16T02:15:15.952" v="73"/>
          <ac:picMkLst>
            <pc:docMk/>
            <pc:sldMk cId="2594149933" sldId="267"/>
            <ac:picMk id="5" creationId="{7EF65287-3BA3-A595-4525-2A301009DF1E}"/>
          </ac:picMkLst>
        </pc:picChg>
        <pc:picChg chg="add mod">
          <ac:chgData name="Sean Sica" userId="S::sean@sica.io::a3da99d4-815c-491b-a1f3-5f7cae44e632" providerId="AD" clId="Web-{AF16A36D-2D7D-4CB9-8CC0-05D5349B4866}" dt="2024-04-16T02:15:29.421" v="77" actId="1076"/>
          <ac:picMkLst>
            <pc:docMk/>
            <pc:sldMk cId="2594149933" sldId="267"/>
            <ac:picMk id="7" creationId="{62D2226B-8266-4792-BC2B-6C41F2D9931D}"/>
          </ac:picMkLst>
        </pc:picChg>
      </pc:sldChg>
    </pc:docChg>
  </pc:docChgLst>
  <pc:docChgLst>
    <pc:chgData name="Sean Sica" userId="S::sean@sica.io::a3da99d4-815c-491b-a1f3-5f7cae44e632" providerId="AD" clId="Web-{E4DFA7FA-EE83-2623-0655-A0D70B9B64B4}"/>
    <pc:docChg chg="addSld delSld modSld sldOrd">
      <pc:chgData name="Sean Sica" userId="S::sean@sica.io::a3da99d4-815c-491b-a1f3-5f7cae44e632" providerId="AD" clId="Web-{E4DFA7FA-EE83-2623-0655-A0D70B9B64B4}" dt="2024-04-17T22:02:11.455" v="589" actId="20577"/>
      <pc:docMkLst>
        <pc:docMk/>
      </pc:docMkLst>
      <pc:sldChg chg="del">
        <pc:chgData name="Sean Sica" userId="S::sean@sica.io::a3da99d4-815c-491b-a1f3-5f7cae44e632" providerId="AD" clId="Web-{E4DFA7FA-EE83-2623-0655-A0D70B9B64B4}" dt="2024-04-17T20:47:54.571" v="3"/>
        <pc:sldMkLst>
          <pc:docMk/>
          <pc:sldMk cId="280094846" sldId="257"/>
        </pc:sldMkLst>
      </pc:sldChg>
      <pc:sldChg chg="del">
        <pc:chgData name="Sean Sica" userId="S::sean@sica.io::a3da99d4-815c-491b-a1f3-5f7cae44e632" providerId="AD" clId="Web-{E4DFA7FA-EE83-2623-0655-A0D70B9B64B4}" dt="2024-04-17T20:47:53.821" v="2"/>
        <pc:sldMkLst>
          <pc:docMk/>
          <pc:sldMk cId="910214221" sldId="260"/>
        </pc:sldMkLst>
      </pc:sldChg>
      <pc:sldChg chg="del">
        <pc:chgData name="Sean Sica" userId="S::sean@sica.io::a3da99d4-815c-491b-a1f3-5f7cae44e632" providerId="AD" clId="Web-{E4DFA7FA-EE83-2623-0655-A0D70B9B64B4}" dt="2024-04-17T20:47:51.727" v="0"/>
        <pc:sldMkLst>
          <pc:docMk/>
          <pc:sldMk cId="3764621495" sldId="262"/>
        </pc:sldMkLst>
      </pc:sldChg>
      <pc:sldChg chg="del">
        <pc:chgData name="Sean Sica" userId="S::sean@sica.io::a3da99d4-815c-491b-a1f3-5f7cae44e632" providerId="AD" clId="Web-{E4DFA7FA-EE83-2623-0655-A0D70B9B64B4}" dt="2024-04-17T20:47:52.821" v="1"/>
        <pc:sldMkLst>
          <pc:docMk/>
          <pc:sldMk cId="2094280673" sldId="263"/>
        </pc:sldMkLst>
      </pc:sldChg>
      <pc:sldChg chg="modSp">
        <pc:chgData name="Sean Sica" userId="S::sean@sica.io::a3da99d4-815c-491b-a1f3-5f7cae44e632" providerId="AD" clId="Web-{E4DFA7FA-EE83-2623-0655-A0D70B9B64B4}" dt="2024-04-17T20:51:34.226" v="133" actId="20577"/>
        <pc:sldMkLst>
          <pc:docMk/>
          <pc:sldMk cId="500084053" sldId="264"/>
        </pc:sldMkLst>
        <pc:spChg chg="mod">
          <ac:chgData name="Sean Sica" userId="S::sean@sica.io::a3da99d4-815c-491b-a1f3-5f7cae44e632" providerId="AD" clId="Web-{E4DFA7FA-EE83-2623-0655-A0D70B9B64B4}" dt="2024-04-17T20:51:34.226" v="133" actId="20577"/>
          <ac:spMkLst>
            <pc:docMk/>
            <pc:sldMk cId="500084053" sldId="264"/>
            <ac:spMk id="8" creationId="{00000000-0000-0000-0000-000000000000}"/>
          </ac:spMkLst>
        </pc:spChg>
      </pc:sldChg>
      <pc:sldChg chg="addSp delSp modSp">
        <pc:chgData name="Sean Sica" userId="S::sean@sica.io::a3da99d4-815c-491b-a1f3-5f7cae44e632" providerId="AD" clId="Web-{E4DFA7FA-EE83-2623-0655-A0D70B9B64B4}" dt="2024-04-17T21:25:22.495" v="478" actId="1076"/>
        <pc:sldMkLst>
          <pc:docMk/>
          <pc:sldMk cId="3779932801" sldId="265"/>
        </pc:sldMkLst>
        <pc:spChg chg="mod">
          <ac:chgData name="Sean Sica" userId="S::sean@sica.io::a3da99d4-815c-491b-a1f3-5f7cae44e632" providerId="AD" clId="Web-{E4DFA7FA-EE83-2623-0655-A0D70B9B64B4}" dt="2024-04-17T21:24:37.242" v="471" actId="20577"/>
          <ac:spMkLst>
            <pc:docMk/>
            <pc:sldMk cId="3779932801" sldId="265"/>
            <ac:spMk id="2" creationId="{C6F4B14E-07D3-6C95-E098-E80EAEF08934}"/>
          </ac:spMkLst>
        </pc:spChg>
        <pc:spChg chg="mod">
          <ac:chgData name="Sean Sica" userId="S::sean@sica.io::a3da99d4-815c-491b-a1f3-5f7cae44e632" providerId="AD" clId="Web-{E4DFA7FA-EE83-2623-0655-A0D70B9B64B4}" dt="2024-04-17T21:24:30.460" v="463" actId="20577"/>
          <ac:spMkLst>
            <pc:docMk/>
            <pc:sldMk cId="3779932801" sldId="265"/>
            <ac:spMk id="3" creationId="{5F31CA8E-A230-3494-FAAF-7C9D50F5D398}"/>
          </ac:spMkLst>
        </pc:spChg>
        <pc:picChg chg="add del mod">
          <ac:chgData name="Sean Sica" userId="S::sean@sica.io::a3da99d4-815c-491b-a1f3-5f7cae44e632" providerId="AD" clId="Web-{E4DFA7FA-EE83-2623-0655-A0D70B9B64B4}" dt="2024-04-17T21:25:15.369" v="475"/>
          <ac:picMkLst>
            <pc:docMk/>
            <pc:sldMk cId="3779932801" sldId="265"/>
            <ac:picMk id="4" creationId="{B1611225-2EB0-70EC-348F-79CE12ED7876}"/>
          </ac:picMkLst>
        </pc:picChg>
        <pc:picChg chg="mod">
          <ac:chgData name="Sean Sica" userId="S::sean@sica.io::a3da99d4-815c-491b-a1f3-5f7cae44e632" providerId="AD" clId="Web-{E4DFA7FA-EE83-2623-0655-A0D70B9B64B4}" dt="2024-04-17T21:24:45.321" v="474" actId="1076"/>
          <ac:picMkLst>
            <pc:docMk/>
            <pc:sldMk cId="3779932801" sldId="265"/>
            <ac:picMk id="5" creationId="{BE71CA92-A72D-AC36-C4A6-A9793D2FCB23}"/>
          </ac:picMkLst>
        </pc:picChg>
        <pc:picChg chg="add del mod">
          <ac:chgData name="Sean Sica" userId="S::sean@sica.io::a3da99d4-815c-491b-a1f3-5f7cae44e632" providerId="AD" clId="Web-{E4DFA7FA-EE83-2623-0655-A0D70B9B64B4}" dt="2024-04-17T21:17:10.073" v="240"/>
          <ac:picMkLst>
            <pc:docMk/>
            <pc:sldMk cId="3779932801" sldId="265"/>
            <ac:picMk id="6" creationId="{2D39B543-A843-0935-35C2-D942234EE163}"/>
          </ac:picMkLst>
        </pc:picChg>
        <pc:picChg chg="add mod">
          <ac:chgData name="Sean Sica" userId="S::sean@sica.io::a3da99d4-815c-491b-a1f3-5f7cae44e632" providerId="AD" clId="Web-{E4DFA7FA-EE83-2623-0655-A0D70B9B64B4}" dt="2024-04-17T21:25:22.495" v="478" actId="1076"/>
          <ac:picMkLst>
            <pc:docMk/>
            <pc:sldMk cId="3779932801" sldId="265"/>
            <ac:picMk id="7" creationId="{D410FE5F-B863-89B5-0BDA-08865926BAD9}"/>
          </ac:picMkLst>
        </pc:picChg>
      </pc:sldChg>
      <pc:sldChg chg="addSp delSp modSp">
        <pc:chgData name="Sean Sica" userId="S::sean@sica.io::a3da99d4-815c-491b-a1f3-5f7cae44e632" providerId="AD" clId="Web-{E4DFA7FA-EE83-2623-0655-A0D70B9B64B4}" dt="2024-04-17T21:24:19.756" v="460" actId="1076"/>
        <pc:sldMkLst>
          <pc:docMk/>
          <pc:sldMk cId="1001815905" sldId="266"/>
        </pc:sldMkLst>
        <pc:spChg chg="mod">
          <ac:chgData name="Sean Sica" userId="S::sean@sica.io::a3da99d4-815c-491b-a1f3-5f7cae44e632" providerId="AD" clId="Web-{E4DFA7FA-EE83-2623-0655-A0D70B9B64B4}" dt="2024-04-17T21:24:15.287" v="459" actId="20577"/>
          <ac:spMkLst>
            <pc:docMk/>
            <pc:sldMk cId="1001815905" sldId="266"/>
            <ac:spMk id="2" creationId="{84CCD0A1-2592-82BC-9A7D-5367D01E8B0D}"/>
          </ac:spMkLst>
        </pc:spChg>
        <pc:spChg chg="del">
          <ac:chgData name="Sean Sica" userId="S::sean@sica.io::a3da99d4-815c-491b-a1f3-5f7cae44e632" providerId="AD" clId="Web-{E4DFA7FA-EE83-2623-0655-A0D70B9B64B4}" dt="2024-04-17T21:19:06.127" v="244"/>
          <ac:spMkLst>
            <pc:docMk/>
            <pc:sldMk cId="1001815905" sldId="266"/>
            <ac:spMk id="3" creationId="{19749961-B762-D6F5-EA7B-7067E6D2362E}"/>
          </ac:spMkLst>
        </pc:spChg>
        <pc:spChg chg="mod">
          <ac:chgData name="Sean Sica" userId="S::sean@sica.io::a3da99d4-815c-491b-a1f3-5f7cae44e632" providerId="AD" clId="Web-{E4DFA7FA-EE83-2623-0655-A0D70B9B64B4}" dt="2024-04-17T21:24:19.756" v="460" actId="1076"/>
          <ac:spMkLst>
            <pc:docMk/>
            <pc:sldMk cId="1001815905" sldId="266"/>
            <ac:spMk id="4" creationId="{3614897E-8CF4-70ED-60D5-8E1986535E08}"/>
          </ac:spMkLst>
        </pc:spChg>
        <pc:picChg chg="add mod">
          <ac:chgData name="Sean Sica" userId="S::sean@sica.io::a3da99d4-815c-491b-a1f3-5f7cae44e632" providerId="AD" clId="Web-{E4DFA7FA-EE83-2623-0655-A0D70B9B64B4}" dt="2024-04-17T21:24:09.006" v="458" actId="1076"/>
          <ac:picMkLst>
            <pc:docMk/>
            <pc:sldMk cId="1001815905" sldId="266"/>
            <ac:picMk id="5" creationId="{D6F3FDF9-1224-B722-4D85-9A4F24A6A870}"/>
          </ac:picMkLst>
        </pc:picChg>
      </pc:sldChg>
      <pc:sldChg chg="modSp">
        <pc:chgData name="Sean Sica" userId="S::sean@sica.io::a3da99d4-815c-491b-a1f3-5f7cae44e632" providerId="AD" clId="Web-{E4DFA7FA-EE83-2623-0655-A0D70B9B64B4}" dt="2024-04-17T21:35:47.128" v="507" actId="20577"/>
        <pc:sldMkLst>
          <pc:docMk/>
          <pc:sldMk cId="2594149933" sldId="267"/>
        </pc:sldMkLst>
        <pc:spChg chg="mod">
          <ac:chgData name="Sean Sica" userId="S::sean@sica.io::a3da99d4-815c-491b-a1f3-5f7cae44e632" providerId="AD" clId="Web-{E4DFA7FA-EE83-2623-0655-A0D70B9B64B4}" dt="2024-04-17T21:35:47.128" v="507" actId="20577"/>
          <ac:spMkLst>
            <pc:docMk/>
            <pc:sldMk cId="2594149933" sldId="267"/>
            <ac:spMk id="2" creationId="{2FD1A8BC-35DF-C7BC-3C58-35677FC219D1}"/>
          </ac:spMkLst>
        </pc:spChg>
      </pc:sldChg>
      <pc:sldChg chg="addSp delSp modSp new">
        <pc:chgData name="Sean Sica" userId="S::sean@sica.io::a3da99d4-815c-491b-a1f3-5f7cae44e632" providerId="AD" clId="Web-{E4DFA7FA-EE83-2623-0655-A0D70B9B64B4}" dt="2024-04-17T21:05:32.373" v="230" actId="14100"/>
        <pc:sldMkLst>
          <pc:docMk/>
          <pc:sldMk cId="2381647945" sldId="268"/>
        </pc:sldMkLst>
        <pc:spChg chg="mod">
          <ac:chgData name="Sean Sica" userId="S::sean@sica.io::a3da99d4-815c-491b-a1f3-5f7cae44e632" providerId="AD" clId="Web-{E4DFA7FA-EE83-2623-0655-A0D70B9B64B4}" dt="2024-04-17T21:04:58.402" v="193" actId="1076"/>
          <ac:spMkLst>
            <pc:docMk/>
            <pc:sldMk cId="2381647945" sldId="268"/>
            <ac:spMk id="2" creationId="{CE240D53-96CE-B3B5-1A66-BC812CE844D5}"/>
          </ac:spMkLst>
        </pc:spChg>
        <pc:spChg chg="del">
          <ac:chgData name="Sean Sica" userId="S::sean@sica.io::a3da99d4-815c-491b-a1f3-5f7cae44e632" providerId="AD" clId="Web-{E4DFA7FA-EE83-2623-0655-A0D70B9B64B4}" dt="2024-04-17T21:02:46.440" v="135"/>
          <ac:spMkLst>
            <pc:docMk/>
            <pc:sldMk cId="2381647945" sldId="268"/>
            <ac:spMk id="3" creationId="{C874A010-A843-2431-5927-451643698212}"/>
          </ac:spMkLst>
        </pc:spChg>
        <pc:spChg chg="add mod">
          <ac:chgData name="Sean Sica" userId="S::sean@sica.io::a3da99d4-815c-491b-a1f3-5f7cae44e632" providerId="AD" clId="Web-{E4DFA7FA-EE83-2623-0655-A0D70B9B64B4}" dt="2024-04-17T21:05:32.373" v="230" actId="14100"/>
          <ac:spMkLst>
            <pc:docMk/>
            <pc:sldMk cId="2381647945" sldId="268"/>
            <ac:spMk id="5" creationId="{26F5EDBD-AE56-6071-5D61-77A2FA29DE9A}"/>
          </ac:spMkLst>
        </pc:spChg>
        <pc:picChg chg="add mod ord">
          <ac:chgData name="Sean Sica" userId="S::sean@sica.io::a3da99d4-815c-491b-a1f3-5f7cae44e632" providerId="AD" clId="Web-{E4DFA7FA-EE83-2623-0655-A0D70B9B64B4}" dt="2024-04-17T21:02:50.987" v="137" actId="1076"/>
          <ac:picMkLst>
            <pc:docMk/>
            <pc:sldMk cId="2381647945" sldId="268"/>
            <ac:picMk id="4" creationId="{7753A112-A64F-13B6-79DF-F8FF20D5DCA0}"/>
          </ac:picMkLst>
        </pc:picChg>
      </pc:sldChg>
      <pc:sldChg chg="add">
        <pc:chgData name="Sean Sica" userId="S::sean@sica.io::a3da99d4-815c-491b-a1f3-5f7cae44e632" providerId="AD" clId="Web-{E4DFA7FA-EE83-2623-0655-A0D70B9B64B4}" dt="2024-04-17T21:06:12.219" v="231"/>
        <pc:sldMkLst>
          <pc:docMk/>
          <pc:sldMk cId="1919917396" sldId="281"/>
        </pc:sldMkLst>
      </pc:sldChg>
      <pc:sldChg chg="addSp delSp modSp new">
        <pc:chgData name="Sean Sica" userId="S::sean@sica.io::a3da99d4-815c-491b-a1f3-5f7cae44e632" providerId="AD" clId="Web-{E4DFA7FA-EE83-2623-0655-A0D70B9B64B4}" dt="2024-04-17T21:31:50.379" v="492" actId="1076"/>
        <pc:sldMkLst>
          <pc:docMk/>
          <pc:sldMk cId="2146873564" sldId="282"/>
        </pc:sldMkLst>
        <pc:spChg chg="mod">
          <ac:chgData name="Sean Sica" userId="S::sean@sica.io::a3da99d4-815c-491b-a1f3-5f7cae44e632" providerId="AD" clId="Web-{E4DFA7FA-EE83-2623-0655-A0D70B9B64B4}" dt="2024-04-17T21:31:47.472" v="491" actId="1076"/>
          <ac:spMkLst>
            <pc:docMk/>
            <pc:sldMk cId="2146873564" sldId="282"/>
            <ac:spMk id="2" creationId="{8C65720D-CBF2-5A9F-5C4C-5437AFCB6D00}"/>
          </ac:spMkLst>
        </pc:spChg>
        <pc:spChg chg="del">
          <ac:chgData name="Sean Sica" userId="S::sean@sica.io::a3da99d4-815c-491b-a1f3-5f7cae44e632" providerId="AD" clId="Web-{E4DFA7FA-EE83-2623-0655-A0D70B9B64B4}" dt="2024-04-17T21:28:26.272" v="480"/>
          <ac:spMkLst>
            <pc:docMk/>
            <pc:sldMk cId="2146873564" sldId="282"/>
            <ac:spMk id="3" creationId="{6DBCFDD2-78E9-AB68-0C98-5E41219977C4}"/>
          </ac:spMkLst>
        </pc:spChg>
        <pc:spChg chg="add del mod">
          <ac:chgData name="Sean Sica" userId="S::sean@sica.io::a3da99d4-815c-491b-a1f3-5f7cae44e632" providerId="AD" clId="Web-{E4DFA7FA-EE83-2623-0655-A0D70B9B64B4}" dt="2024-04-17T21:31:41.362" v="490"/>
          <ac:spMkLst>
            <pc:docMk/>
            <pc:sldMk cId="2146873564" sldId="282"/>
            <ac:spMk id="7" creationId="{E21EC2F8-4FE8-DD82-3651-867B5D8A9421}"/>
          </ac:spMkLst>
        </pc:spChg>
        <pc:picChg chg="add del mod ord">
          <ac:chgData name="Sean Sica" userId="S::sean@sica.io::a3da99d4-815c-491b-a1f3-5f7cae44e632" providerId="AD" clId="Web-{E4DFA7FA-EE83-2623-0655-A0D70B9B64B4}" dt="2024-04-17T21:31:36.972" v="488"/>
          <ac:picMkLst>
            <pc:docMk/>
            <pc:sldMk cId="2146873564" sldId="282"/>
            <ac:picMk id="4" creationId="{0126BA23-53D0-B7C1-F508-2A62E19904FF}"/>
          </ac:picMkLst>
        </pc:picChg>
        <pc:picChg chg="add mod">
          <ac:chgData name="Sean Sica" userId="S::sean@sica.io::a3da99d4-815c-491b-a1f3-5f7cae44e632" providerId="AD" clId="Web-{E4DFA7FA-EE83-2623-0655-A0D70B9B64B4}" dt="2024-04-17T21:31:50.379" v="492" actId="1076"/>
          <ac:picMkLst>
            <pc:docMk/>
            <pc:sldMk cId="2146873564" sldId="282"/>
            <ac:picMk id="5" creationId="{7A73C37C-604B-7B61-2F41-D1498FDB27C2}"/>
          </ac:picMkLst>
        </pc:picChg>
      </pc:sldChg>
      <pc:sldChg chg="addSp delSp modSp new">
        <pc:chgData name="Sean Sica" userId="S::sean@sica.io::a3da99d4-815c-491b-a1f3-5f7cae44e632" providerId="AD" clId="Web-{E4DFA7FA-EE83-2623-0655-A0D70B9B64B4}" dt="2024-04-17T21:34:41.421" v="506" actId="1076"/>
        <pc:sldMkLst>
          <pc:docMk/>
          <pc:sldMk cId="2416303512" sldId="283"/>
        </pc:sldMkLst>
        <pc:spChg chg="del">
          <ac:chgData name="Sean Sica" userId="S::sean@sica.io::a3da99d4-815c-491b-a1f3-5f7cae44e632" providerId="AD" clId="Web-{E4DFA7FA-EE83-2623-0655-A0D70B9B64B4}" dt="2024-04-17T21:33:48.058" v="497"/>
          <ac:spMkLst>
            <pc:docMk/>
            <pc:sldMk cId="2416303512" sldId="283"/>
            <ac:spMk id="2" creationId="{89CEBD6C-3691-9892-749B-30B81BCAB87C}"/>
          </ac:spMkLst>
        </pc:spChg>
        <pc:spChg chg="del">
          <ac:chgData name="Sean Sica" userId="S::sean@sica.io::a3da99d4-815c-491b-a1f3-5f7cae44e632" providerId="AD" clId="Web-{E4DFA7FA-EE83-2623-0655-A0D70B9B64B4}" dt="2024-04-17T21:33:35.073" v="494"/>
          <ac:spMkLst>
            <pc:docMk/>
            <pc:sldMk cId="2416303512" sldId="283"/>
            <ac:spMk id="3" creationId="{8053EAF5-A243-FC8C-8441-5FF92EF47E8F}"/>
          </ac:spMkLst>
        </pc:spChg>
        <pc:spChg chg="add del mod">
          <ac:chgData name="Sean Sica" userId="S::sean@sica.io::a3da99d4-815c-491b-a1f3-5f7cae44e632" providerId="AD" clId="Web-{E4DFA7FA-EE83-2623-0655-A0D70B9B64B4}" dt="2024-04-17T21:34:29.998" v="502"/>
          <ac:spMkLst>
            <pc:docMk/>
            <pc:sldMk cId="2416303512" sldId="283"/>
            <ac:spMk id="6" creationId="{7694DCFD-0F99-1304-F232-762787D91340}"/>
          </ac:spMkLst>
        </pc:spChg>
        <pc:picChg chg="add del mod ord">
          <ac:chgData name="Sean Sica" userId="S::sean@sica.io::a3da99d4-815c-491b-a1f3-5f7cae44e632" providerId="AD" clId="Web-{E4DFA7FA-EE83-2623-0655-A0D70B9B64B4}" dt="2024-04-17T21:34:28.826" v="501"/>
          <ac:picMkLst>
            <pc:docMk/>
            <pc:sldMk cId="2416303512" sldId="283"/>
            <ac:picMk id="4" creationId="{701BF96A-7FCE-B4F6-CA5A-CBCBF34220CE}"/>
          </ac:picMkLst>
        </pc:picChg>
        <pc:picChg chg="add mod ord">
          <ac:chgData name="Sean Sica" userId="S::sean@sica.io::a3da99d4-815c-491b-a1f3-5f7cae44e632" providerId="AD" clId="Web-{E4DFA7FA-EE83-2623-0655-A0D70B9B64B4}" dt="2024-04-17T21:34:41.421" v="506" actId="1076"/>
          <ac:picMkLst>
            <pc:docMk/>
            <pc:sldMk cId="2416303512" sldId="283"/>
            <ac:picMk id="7" creationId="{7421D2E7-9F22-E4B5-8780-8FFE6A4ADCA9}"/>
          </ac:picMkLst>
        </pc:picChg>
      </pc:sldChg>
      <pc:sldChg chg="modSp new mod modClrScheme chgLayout">
        <pc:chgData name="Sean Sica" userId="S::sean@sica.io::a3da99d4-815c-491b-a1f3-5f7cae44e632" providerId="AD" clId="Web-{E4DFA7FA-EE83-2623-0655-A0D70B9B64B4}" dt="2024-04-17T22:01:42.298" v="571" actId="20577"/>
        <pc:sldMkLst>
          <pc:docMk/>
          <pc:sldMk cId="2164440105" sldId="284"/>
        </pc:sldMkLst>
        <pc:spChg chg="mod ord">
          <ac:chgData name="Sean Sica" userId="S::sean@sica.io::a3da99d4-815c-491b-a1f3-5f7cae44e632" providerId="AD" clId="Web-{E4DFA7FA-EE83-2623-0655-A0D70B9B64B4}" dt="2024-04-17T22:01:42.298" v="571" actId="20577"/>
          <ac:spMkLst>
            <pc:docMk/>
            <pc:sldMk cId="2164440105" sldId="284"/>
            <ac:spMk id="2" creationId="{DF438AFA-E71E-985B-4E90-4AFA8735E21F}"/>
          </ac:spMkLst>
        </pc:spChg>
        <pc:spChg chg="mod ord">
          <ac:chgData name="Sean Sica" userId="S::sean@sica.io::a3da99d4-815c-491b-a1f3-5f7cae44e632" providerId="AD" clId="Web-{E4DFA7FA-EE83-2623-0655-A0D70B9B64B4}" dt="2024-04-17T22:01:38.751" v="569"/>
          <ac:spMkLst>
            <pc:docMk/>
            <pc:sldMk cId="2164440105" sldId="284"/>
            <ac:spMk id="3" creationId="{A4E69931-40D5-066E-C06A-35F34536C6F9}"/>
          </ac:spMkLst>
        </pc:spChg>
      </pc:sldChg>
      <pc:sldChg chg="modSp new ord">
        <pc:chgData name="Sean Sica" userId="S::sean@sica.io::a3da99d4-815c-491b-a1f3-5f7cae44e632" providerId="AD" clId="Web-{E4DFA7FA-EE83-2623-0655-A0D70B9B64B4}" dt="2024-04-17T21:36:49.101" v="554"/>
        <pc:sldMkLst>
          <pc:docMk/>
          <pc:sldMk cId="236353234" sldId="285"/>
        </pc:sldMkLst>
        <pc:spChg chg="mod">
          <ac:chgData name="Sean Sica" userId="S::sean@sica.io::a3da99d4-815c-491b-a1f3-5f7cae44e632" providerId="AD" clId="Web-{E4DFA7FA-EE83-2623-0655-A0D70B9B64B4}" dt="2024-04-17T21:36:37.850" v="546" actId="20577"/>
          <ac:spMkLst>
            <pc:docMk/>
            <pc:sldMk cId="236353234" sldId="285"/>
            <ac:spMk id="2" creationId="{1FBCEDD6-5FBB-9653-E954-A5967B66A9A8}"/>
          </ac:spMkLst>
        </pc:spChg>
        <pc:spChg chg="mod">
          <ac:chgData name="Sean Sica" userId="S::sean@sica.io::a3da99d4-815c-491b-a1f3-5f7cae44e632" providerId="AD" clId="Web-{E4DFA7FA-EE83-2623-0655-A0D70B9B64B4}" dt="2024-04-17T21:36:43.585" v="553" actId="20577"/>
          <ac:spMkLst>
            <pc:docMk/>
            <pc:sldMk cId="236353234" sldId="285"/>
            <ac:spMk id="3" creationId="{4AEF3BF8-33E3-8067-DEAC-31118F68528F}"/>
          </ac:spMkLst>
        </pc:spChg>
      </pc:sldChg>
      <pc:sldChg chg="modSp new">
        <pc:chgData name="Sean Sica" userId="S::sean@sica.io::a3da99d4-815c-491b-a1f3-5f7cae44e632" providerId="AD" clId="Web-{E4DFA7FA-EE83-2623-0655-A0D70B9B64B4}" dt="2024-04-17T22:02:11.455" v="589" actId="20577"/>
        <pc:sldMkLst>
          <pc:docMk/>
          <pc:sldMk cId="3682971710" sldId="286"/>
        </pc:sldMkLst>
        <pc:spChg chg="mod">
          <ac:chgData name="Sean Sica" userId="S::sean@sica.io::a3da99d4-815c-491b-a1f3-5f7cae44e632" providerId="AD" clId="Web-{E4DFA7FA-EE83-2623-0655-A0D70B9B64B4}" dt="2024-04-17T22:01:32.798" v="568" actId="20577"/>
          <ac:spMkLst>
            <pc:docMk/>
            <pc:sldMk cId="3682971710" sldId="286"/>
            <ac:spMk id="2" creationId="{33FF1752-6837-187D-C8E8-C17D9A02AA01}"/>
          </ac:spMkLst>
        </pc:spChg>
        <pc:spChg chg="mod">
          <ac:chgData name="Sean Sica" userId="S::sean@sica.io::a3da99d4-815c-491b-a1f3-5f7cae44e632" providerId="AD" clId="Web-{E4DFA7FA-EE83-2623-0655-A0D70B9B64B4}" dt="2024-04-17T22:02:11.455" v="589" actId="20577"/>
          <ac:spMkLst>
            <pc:docMk/>
            <pc:sldMk cId="3682971710" sldId="286"/>
            <ac:spMk id="3" creationId="{9C622348-128D-F62C-3406-A99B683267CF}"/>
          </ac:spMkLst>
        </pc:spChg>
      </pc:sldChg>
      <pc:sldChg chg="new del">
        <pc:chgData name="Sean Sica" userId="S::sean@sica.io::a3da99d4-815c-491b-a1f3-5f7cae44e632" providerId="AD" clId="Web-{E4DFA7FA-EE83-2623-0655-A0D70B9B64B4}" dt="2024-04-17T22:01:11.844" v="556"/>
        <pc:sldMkLst>
          <pc:docMk/>
          <pc:sldMk cId="3730502829" sldId="286"/>
        </pc:sldMkLst>
      </pc:sldChg>
    </pc:docChg>
  </pc:docChgLst>
  <pc:docChgLst>
    <pc:chgData name="Sean Sica" userId="S::sean@sica.io::a3da99d4-815c-491b-a1f3-5f7cae44e632" providerId="AD" clId="Web-{3172DEFB-AF6C-5D99-EFE0-3E554AD1A3F8}"/>
    <pc:docChg chg="addSld delSld modSld sldOrd">
      <pc:chgData name="Sean Sica" userId="S::sean@sica.io::a3da99d4-815c-491b-a1f3-5f7cae44e632" providerId="AD" clId="Web-{3172DEFB-AF6C-5D99-EFE0-3E554AD1A3F8}" dt="2024-04-18T19:34:23.414" v="5901" actId="20577"/>
      <pc:docMkLst>
        <pc:docMk/>
      </pc:docMkLst>
      <pc:sldChg chg="modSp modNotes">
        <pc:chgData name="Sean Sica" userId="S::sean@sica.io::a3da99d4-815c-491b-a1f3-5f7cae44e632" providerId="AD" clId="Web-{3172DEFB-AF6C-5D99-EFE0-3E554AD1A3F8}" dt="2024-04-18T19:01:21.806" v="2674"/>
        <pc:sldMkLst>
          <pc:docMk/>
          <pc:sldMk cId="3779932801" sldId="265"/>
        </pc:sldMkLst>
        <pc:spChg chg="mod">
          <ac:chgData name="Sean Sica" userId="S::sean@sica.io::a3da99d4-815c-491b-a1f3-5f7cae44e632" providerId="AD" clId="Web-{3172DEFB-AF6C-5D99-EFE0-3E554AD1A3F8}" dt="2024-04-18T18:57:10.597" v="2296" actId="20577"/>
          <ac:spMkLst>
            <pc:docMk/>
            <pc:sldMk cId="3779932801" sldId="265"/>
            <ac:spMk id="3" creationId="{5F31CA8E-A230-3494-FAAF-7C9D50F5D398}"/>
          </ac:spMkLst>
        </pc:spChg>
      </pc:sldChg>
      <pc:sldChg chg="modNotes">
        <pc:chgData name="Sean Sica" userId="S::sean@sica.io::a3da99d4-815c-491b-a1f3-5f7cae44e632" providerId="AD" clId="Web-{3172DEFB-AF6C-5D99-EFE0-3E554AD1A3F8}" dt="2024-04-18T19:18:19.482" v="4260"/>
        <pc:sldMkLst>
          <pc:docMk/>
          <pc:sldMk cId="2594149933" sldId="267"/>
        </pc:sldMkLst>
      </pc:sldChg>
      <pc:sldChg chg="modSp">
        <pc:chgData name="Sean Sica" userId="S::sean@sica.io::a3da99d4-815c-491b-a1f3-5f7cae44e632" providerId="AD" clId="Web-{3172DEFB-AF6C-5D99-EFE0-3E554AD1A3F8}" dt="2024-04-18T19:02:08.714" v="2687" actId="1076"/>
        <pc:sldMkLst>
          <pc:docMk/>
          <pc:sldMk cId="2146873564" sldId="282"/>
        </pc:sldMkLst>
        <pc:spChg chg="mod">
          <ac:chgData name="Sean Sica" userId="S::sean@sica.io::a3da99d4-815c-491b-a1f3-5f7cae44e632" providerId="AD" clId="Web-{3172DEFB-AF6C-5D99-EFE0-3E554AD1A3F8}" dt="2024-04-18T19:02:08.714" v="2687" actId="1076"/>
          <ac:spMkLst>
            <pc:docMk/>
            <pc:sldMk cId="2146873564" sldId="282"/>
            <ac:spMk id="2" creationId="{8C65720D-CBF2-5A9F-5C4C-5437AFCB6D00}"/>
          </ac:spMkLst>
        </pc:spChg>
        <pc:picChg chg="mod">
          <ac:chgData name="Sean Sica" userId="S::sean@sica.io::a3da99d4-815c-491b-a1f3-5f7cae44e632" providerId="AD" clId="Web-{3172DEFB-AF6C-5D99-EFE0-3E554AD1A3F8}" dt="2024-04-18T19:02:07.073" v="2686" actId="1076"/>
          <ac:picMkLst>
            <pc:docMk/>
            <pc:sldMk cId="2146873564" sldId="282"/>
            <ac:picMk id="5" creationId="{7A73C37C-604B-7B61-2F41-D1498FDB27C2}"/>
          </ac:picMkLst>
        </pc:picChg>
      </pc:sldChg>
      <pc:sldChg chg="modNotes">
        <pc:chgData name="Sean Sica" userId="S::sean@sica.io::a3da99d4-815c-491b-a1f3-5f7cae44e632" providerId="AD" clId="Web-{3172DEFB-AF6C-5D99-EFE0-3E554AD1A3F8}" dt="2024-04-18T19:05:25.782" v="3223"/>
        <pc:sldMkLst>
          <pc:docMk/>
          <pc:sldMk cId="2416303512" sldId="283"/>
        </pc:sldMkLst>
      </pc:sldChg>
      <pc:sldChg chg="del">
        <pc:chgData name="Sean Sica" userId="S::sean@sica.io::a3da99d4-815c-491b-a1f3-5f7cae44e632" providerId="AD" clId="Web-{3172DEFB-AF6C-5D99-EFE0-3E554AD1A3F8}" dt="2024-04-18T18:52:46.027" v="1811"/>
        <pc:sldMkLst>
          <pc:docMk/>
          <pc:sldMk cId="2164440105" sldId="284"/>
        </pc:sldMkLst>
      </pc:sldChg>
      <pc:sldChg chg="addSp delSp modSp modNotes">
        <pc:chgData name="Sean Sica" userId="S::sean@sica.io::a3da99d4-815c-491b-a1f3-5f7cae44e632" providerId="AD" clId="Web-{3172DEFB-AF6C-5D99-EFE0-3E554AD1A3F8}" dt="2024-04-18T19:19:49.031" v="4416"/>
        <pc:sldMkLst>
          <pc:docMk/>
          <pc:sldMk cId="3682971710" sldId="286"/>
        </pc:sldMkLst>
        <pc:spChg chg="mod">
          <ac:chgData name="Sean Sica" userId="S::sean@sica.io::a3da99d4-815c-491b-a1f3-5f7cae44e632" providerId="AD" clId="Web-{3172DEFB-AF6C-5D99-EFE0-3E554AD1A3F8}" dt="2024-04-18T18:40:55.648" v="1630" actId="1076"/>
          <ac:spMkLst>
            <pc:docMk/>
            <pc:sldMk cId="3682971710" sldId="286"/>
            <ac:spMk id="2" creationId="{33FF1752-6837-187D-C8E8-C17D9A02AA01}"/>
          </ac:spMkLst>
        </pc:spChg>
        <pc:spChg chg="mod">
          <ac:chgData name="Sean Sica" userId="S::sean@sica.io::a3da99d4-815c-491b-a1f3-5f7cae44e632" providerId="AD" clId="Web-{3172DEFB-AF6C-5D99-EFE0-3E554AD1A3F8}" dt="2024-04-18T18:40:57.930" v="1631" actId="1076"/>
          <ac:spMkLst>
            <pc:docMk/>
            <pc:sldMk cId="3682971710" sldId="286"/>
            <ac:spMk id="3" creationId="{9C622348-128D-F62C-3406-A99B683267CF}"/>
          </ac:spMkLst>
        </pc:spChg>
        <pc:spChg chg="add del mod">
          <ac:chgData name="Sean Sica" userId="S::sean@sica.io::a3da99d4-815c-491b-a1f3-5f7cae44e632" providerId="AD" clId="Web-{3172DEFB-AF6C-5D99-EFE0-3E554AD1A3F8}" dt="2024-04-17T22:20:26.163" v="159"/>
          <ac:spMkLst>
            <pc:docMk/>
            <pc:sldMk cId="3682971710" sldId="286"/>
            <ac:spMk id="4" creationId="{635F8606-9B63-5B91-BF05-0025E32D6899}"/>
          </ac:spMkLst>
        </pc:spChg>
        <pc:picChg chg="add del mod">
          <ac:chgData name="Sean Sica" userId="S::sean@sica.io::a3da99d4-815c-491b-a1f3-5f7cae44e632" providerId="AD" clId="Web-{3172DEFB-AF6C-5D99-EFE0-3E554AD1A3F8}" dt="2024-04-17T22:22:49.071" v="196"/>
          <ac:picMkLst>
            <pc:docMk/>
            <pc:sldMk cId="3682971710" sldId="286"/>
            <ac:picMk id="5" creationId="{6A0C02CD-C2B8-3095-844D-9A8304143075}"/>
          </ac:picMkLst>
        </pc:picChg>
        <pc:picChg chg="add del mod">
          <ac:chgData name="Sean Sica" userId="S::sean@sica.io::a3da99d4-815c-491b-a1f3-5f7cae44e632" providerId="AD" clId="Web-{3172DEFB-AF6C-5D99-EFE0-3E554AD1A3F8}" dt="2024-04-17T22:22:44.212" v="194"/>
          <ac:picMkLst>
            <pc:docMk/>
            <pc:sldMk cId="3682971710" sldId="286"/>
            <ac:picMk id="6" creationId="{9DEF48F8-C076-1440-711F-01936241ACA0}"/>
          </ac:picMkLst>
        </pc:picChg>
        <pc:picChg chg="add del mod">
          <ac:chgData name="Sean Sica" userId="S::sean@sica.io::a3da99d4-815c-491b-a1f3-5f7cae44e632" providerId="AD" clId="Web-{3172DEFB-AF6C-5D99-EFE0-3E554AD1A3F8}" dt="2024-04-17T22:22:38.946" v="192"/>
          <ac:picMkLst>
            <pc:docMk/>
            <pc:sldMk cId="3682971710" sldId="286"/>
            <ac:picMk id="7" creationId="{B83A3AF3-EDBB-B732-DA10-7BD5DB279003}"/>
          </ac:picMkLst>
        </pc:picChg>
        <pc:picChg chg="add del mod">
          <ac:chgData name="Sean Sica" userId="S::sean@sica.io::a3da99d4-815c-491b-a1f3-5f7cae44e632" providerId="AD" clId="Web-{3172DEFB-AF6C-5D99-EFE0-3E554AD1A3F8}" dt="2024-04-17T22:22:33.321" v="190"/>
          <ac:picMkLst>
            <pc:docMk/>
            <pc:sldMk cId="3682971710" sldId="286"/>
            <ac:picMk id="8" creationId="{184108DA-B95E-213D-D2EF-FCEA93C821F2}"/>
          </ac:picMkLst>
        </pc:picChg>
      </pc:sldChg>
      <pc:sldChg chg="modSp new mod modClrScheme chgLayout">
        <pc:chgData name="Sean Sica" userId="S::sean@sica.io::a3da99d4-815c-491b-a1f3-5f7cae44e632" providerId="AD" clId="Web-{3172DEFB-AF6C-5D99-EFE0-3E554AD1A3F8}" dt="2024-04-17T22:11:00.812" v="13"/>
        <pc:sldMkLst>
          <pc:docMk/>
          <pc:sldMk cId="2327788146" sldId="287"/>
        </pc:sldMkLst>
        <pc:spChg chg="mod ord">
          <ac:chgData name="Sean Sica" userId="S::sean@sica.io::a3da99d4-815c-491b-a1f3-5f7cae44e632" providerId="AD" clId="Web-{3172DEFB-AF6C-5D99-EFE0-3E554AD1A3F8}" dt="2024-04-17T22:11:00.812" v="13"/>
          <ac:spMkLst>
            <pc:docMk/>
            <pc:sldMk cId="2327788146" sldId="287"/>
            <ac:spMk id="2" creationId="{09949FEB-3C76-A834-20A3-E91F3340EB93}"/>
          </ac:spMkLst>
        </pc:spChg>
        <pc:spChg chg="mod ord">
          <ac:chgData name="Sean Sica" userId="S::sean@sica.io::a3da99d4-815c-491b-a1f3-5f7cae44e632" providerId="AD" clId="Web-{3172DEFB-AF6C-5D99-EFE0-3E554AD1A3F8}" dt="2024-04-17T22:11:00.812" v="13"/>
          <ac:spMkLst>
            <pc:docMk/>
            <pc:sldMk cId="2327788146" sldId="287"/>
            <ac:spMk id="3" creationId="{80AFDE14-2219-09F9-E1DD-C1CFE16FECDC}"/>
          </ac:spMkLst>
        </pc:spChg>
      </pc:sldChg>
      <pc:sldChg chg="modSp new">
        <pc:chgData name="Sean Sica" userId="S::sean@sica.io::a3da99d4-815c-491b-a1f3-5f7cae44e632" providerId="AD" clId="Web-{3172DEFB-AF6C-5D99-EFE0-3E554AD1A3F8}" dt="2024-04-18T18:52:21.323" v="1810" actId="1076"/>
        <pc:sldMkLst>
          <pc:docMk/>
          <pc:sldMk cId="2064974965" sldId="288"/>
        </pc:sldMkLst>
        <pc:spChg chg="mod">
          <ac:chgData name="Sean Sica" userId="S::sean@sica.io::a3da99d4-815c-491b-a1f3-5f7cae44e632" providerId="AD" clId="Web-{3172DEFB-AF6C-5D99-EFE0-3E554AD1A3F8}" dt="2024-04-18T18:52:17.511" v="1809" actId="1076"/>
          <ac:spMkLst>
            <pc:docMk/>
            <pc:sldMk cId="2064974965" sldId="288"/>
            <ac:spMk id="2" creationId="{13FF486E-A145-11F2-92DE-840CDE336214}"/>
          </ac:spMkLst>
        </pc:spChg>
        <pc:spChg chg="mod">
          <ac:chgData name="Sean Sica" userId="S::sean@sica.io::a3da99d4-815c-491b-a1f3-5f7cae44e632" providerId="AD" clId="Web-{3172DEFB-AF6C-5D99-EFE0-3E554AD1A3F8}" dt="2024-04-18T18:52:21.323" v="1810" actId="1076"/>
          <ac:spMkLst>
            <pc:docMk/>
            <pc:sldMk cId="2064974965" sldId="288"/>
            <ac:spMk id="3" creationId="{69BAEDDC-F79B-5514-6653-193813136468}"/>
          </ac:spMkLst>
        </pc:spChg>
      </pc:sldChg>
      <pc:sldChg chg="addSp delSp modSp new mod ord modClrScheme chgLayout modNotes">
        <pc:chgData name="Sean Sica" userId="S::sean@sica.io::a3da99d4-815c-491b-a1f3-5f7cae44e632" providerId="AD" clId="Web-{3172DEFB-AF6C-5D99-EFE0-3E554AD1A3F8}" dt="2024-04-18T19:27:11.012" v="5133"/>
        <pc:sldMkLst>
          <pc:docMk/>
          <pc:sldMk cId="4194497331" sldId="289"/>
        </pc:sldMkLst>
        <pc:spChg chg="del mod ord">
          <ac:chgData name="Sean Sica" userId="S::sean@sica.io::a3da99d4-815c-491b-a1f3-5f7cae44e632" providerId="AD" clId="Web-{3172DEFB-AF6C-5D99-EFE0-3E554AD1A3F8}" dt="2024-04-17T22:11:16.671" v="18"/>
          <ac:spMkLst>
            <pc:docMk/>
            <pc:sldMk cId="4194497331" sldId="289"/>
            <ac:spMk id="2" creationId="{FF2C7040-8801-8867-5018-DB386BA42A7C}"/>
          </ac:spMkLst>
        </pc:spChg>
        <pc:spChg chg="del mod ord">
          <ac:chgData name="Sean Sica" userId="S::sean@sica.io::a3da99d4-815c-491b-a1f3-5f7cae44e632" providerId="AD" clId="Web-{3172DEFB-AF6C-5D99-EFE0-3E554AD1A3F8}" dt="2024-04-17T22:11:13.031" v="16"/>
          <ac:spMkLst>
            <pc:docMk/>
            <pc:sldMk cId="4194497331" sldId="289"/>
            <ac:spMk id="3" creationId="{59AE4582-B2CA-B731-B976-1883FABF85B9}"/>
          </ac:spMkLst>
        </pc:spChg>
        <pc:spChg chg="add del mod">
          <ac:chgData name="Sean Sica" userId="S::sean@sica.io::a3da99d4-815c-491b-a1f3-5f7cae44e632" providerId="AD" clId="Web-{3172DEFB-AF6C-5D99-EFE0-3E554AD1A3F8}" dt="2024-04-17T22:12:22.078" v="39"/>
          <ac:spMkLst>
            <pc:docMk/>
            <pc:sldMk cId="4194497331" sldId="289"/>
            <ac:spMk id="5" creationId="{555FE854-3943-80DD-C7DB-13776BC07CF9}"/>
          </ac:spMkLst>
        </pc:spChg>
        <pc:spChg chg="add del mod">
          <ac:chgData name="Sean Sica" userId="S::sean@sica.io::a3da99d4-815c-491b-a1f3-5f7cae44e632" providerId="AD" clId="Web-{3172DEFB-AF6C-5D99-EFE0-3E554AD1A3F8}" dt="2024-04-18T18:13:59.855" v="1432"/>
          <ac:spMkLst>
            <pc:docMk/>
            <pc:sldMk cId="4194497331" sldId="289"/>
            <ac:spMk id="7" creationId="{43032116-BDCD-A2CF-E47B-46625D86C206}"/>
          </ac:spMkLst>
        </pc:spChg>
        <pc:grpChg chg="add del">
          <ac:chgData name="Sean Sica" userId="S::sean@sica.io::a3da99d4-815c-491b-a1f3-5f7cae44e632" providerId="AD" clId="Web-{3172DEFB-AF6C-5D99-EFE0-3E554AD1A3F8}" dt="2024-04-18T01:32:59.469" v="496"/>
          <ac:grpSpMkLst>
            <pc:docMk/>
            <pc:sldMk cId="4194497331" sldId="289"/>
            <ac:grpSpMk id="5" creationId="{CF140C26-158E-BED7-E3BF-3AF43E1DE4F1}"/>
          </ac:grpSpMkLst>
        </pc:grpChg>
        <pc:picChg chg="add del mod topLvl">
          <ac:chgData name="Sean Sica" userId="S::sean@sica.io::a3da99d4-815c-491b-a1f3-5f7cae44e632" providerId="AD" clId="Web-{3172DEFB-AF6C-5D99-EFE0-3E554AD1A3F8}" dt="2024-04-18T18:10:36.537" v="1429"/>
          <ac:picMkLst>
            <pc:docMk/>
            <pc:sldMk cId="4194497331" sldId="289"/>
            <ac:picMk id="2" creationId="{8CB1867D-BA84-C131-42E5-05EB1B1C5E96}"/>
          </ac:picMkLst>
        </pc:picChg>
        <pc:picChg chg="add del mod ord topLvl">
          <ac:chgData name="Sean Sica" userId="S::sean@sica.io::a3da99d4-815c-491b-a1f3-5f7cae44e632" providerId="AD" clId="Web-{3172DEFB-AF6C-5D99-EFE0-3E554AD1A3F8}" dt="2024-04-18T18:10:35.678" v="1428"/>
          <ac:picMkLst>
            <pc:docMk/>
            <pc:sldMk cId="4194497331" sldId="289"/>
            <ac:picMk id="3" creationId="{3B176A11-68E3-0050-DE9A-68A795FF14E6}"/>
          </ac:picMkLst>
        </pc:picChg>
        <pc:picChg chg="add del mod ord">
          <ac:chgData name="Sean Sica" userId="S::sean@sica.io::a3da99d4-815c-491b-a1f3-5f7cae44e632" providerId="AD" clId="Web-{3172DEFB-AF6C-5D99-EFE0-3E554AD1A3F8}" dt="2024-04-18T18:10:37.928" v="1430"/>
          <ac:picMkLst>
            <pc:docMk/>
            <pc:sldMk cId="4194497331" sldId="289"/>
            <ac:picMk id="4" creationId="{B4775DF7-A3B0-FEB7-344A-67C4C7311E85}"/>
          </ac:picMkLst>
        </pc:picChg>
        <pc:picChg chg="add del mod">
          <ac:chgData name="Sean Sica" userId="S::sean@sica.io::a3da99d4-815c-491b-a1f3-5f7cae44e632" providerId="AD" clId="Web-{3172DEFB-AF6C-5D99-EFE0-3E554AD1A3F8}" dt="2024-04-18T18:10:38.162" v="1431"/>
          <ac:picMkLst>
            <pc:docMk/>
            <pc:sldMk cId="4194497331" sldId="289"/>
            <ac:picMk id="6" creationId="{42DC8530-ED66-6397-188C-128E4A34557C}"/>
          </ac:picMkLst>
        </pc:picChg>
        <pc:picChg chg="add del mod">
          <ac:chgData name="Sean Sica" userId="S::sean@sica.io::a3da99d4-815c-491b-a1f3-5f7cae44e632" providerId="AD" clId="Web-{3172DEFB-AF6C-5D99-EFE0-3E554AD1A3F8}" dt="2024-04-18T01:26:27.315" v="467"/>
          <ac:picMkLst>
            <pc:docMk/>
            <pc:sldMk cId="4194497331" sldId="289"/>
            <ac:picMk id="7" creationId="{50F3FF99-E0AB-6667-8168-BB98D239E07F}"/>
          </ac:picMkLst>
        </pc:picChg>
        <pc:picChg chg="add del mod">
          <ac:chgData name="Sean Sica" userId="S::sean@sica.io::a3da99d4-815c-491b-a1f3-5f7cae44e632" providerId="AD" clId="Web-{3172DEFB-AF6C-5D99-EFE0-3E554AD1A3F8}" dt="2024-04-18T18:35:24.686" v="1604"/>
          <ac:picMkLst>
            <pc:docMk/>
            <pc:sldMk cId="4194497331" sldId="289"/>
            <ac:picMk id="8" creationId="{C0B2F45D-C11D-0B58-B555-67AC273FE750}"/>
          </ac:picMkLst>
        </pc:picChg>
        <pc:picChg chg="add del mod">
          <ac:chgData name="Sean Sica" userId="S::sean@sica.io::a3da99d4-815c-491b-a1f3-5f7cae44e632" providerId="AD" clId="Web-{3172DEFB-AF6C-5D99-EFE0-3E554AD1A3F8}" dt="2024-04-18T18:30:16.053" v="1578"/>
          <ac:picMkLst>
            <pc:docMk/>
            <pc:sldMk cId="4194497331" sldId="289"/>
            <ac:picMk id="9" creationId="{3B3CA0D1-171F-991E-6F4B-0FE0ECF7A569}"/>
          </ac:picMkLst>
        </pc:picChg>
        <pc:picChg chg="add del mod">
          <ac:chgData name="Sean Sica" userId="S::sean@sica.io::a3da99d4-815c-491b-a1f3-5f7cae44e632" providerId="AD" clId="Web-{3172DEFB-AF6C-5D99-EFE0-3E554AD1A3F8}" dt="2024-04-18T18:35:27.343" v="1605"/>
          <ac:picMkLst>
            <pc:docMk/>
            <pc:sldMk cId="4194497331" sldId="289"/>
            <ac:picMk id="10" creationId="{4FC85CA8-BFF7-FB6F-9A1B-194ECD00377E}"/>
          </ac:picMkLst>
        </pc:picChg>
        <pc:picChg chg="add mod">
          <ac:chgData name="Sean Sica" userId="S::sean@sica.io::a3da99d4-815c-491b-a1f3-5f7cae44e632" providerId="AD" clId="Web-{3172DEFB-AF6C-5D99-EFE0-3E554AD1A3F8}" dt="2024-04-18T18:36:46.595" v="1607" actId="1076"/>
          <ac:picMkLst>
            <pc:docMk/>
            <pc:sldMk cId="4194497331" sldId="289"/>
            <ac:picMk id="11" creationId="{59FD28A6-7C9A-A365-59FE-17F8294D5A69}"/>
          </ac:picMkLst>
        </pc:picChg>
      </pc:sldChg>
      <pc:sldChg chg="addSp delSp modSp new modNotes">
        <pc:chgData name="Sean Sica" userId="S::sean@sica.io::a3da99d4-815c-491b-a1f3-5f7cae44e632" providerId="AD" clId="Web-{3172DEFB-AF6C-5D99-EFE0-3E554AD1A3F8}" dt="2024-04-18T19:21:15.190" v="4473"/>
        <pc:sldMkLst>
          <pc:docMk/>
          <pc:sldMk cId="2940605614" sldId="290"/>
        </pc:sldMkLst>
        <pc:spChg chg="mod">
          <ac:chgData name="Sean Sica" userId="S::sean@sica.io::a3da99d4-815c-491b-a1f3-5f7cae44e632" providerId="AD" clId="Web-{3172DEFB-AF6C-5D99-EFE0-3E554AD1A3F8}" dt="2024-04-18T19:20:11.829" v="4427" actId="20577"/>
          <ac:spMkLst>
            <pc:docMk/>
            <pc:sldMk cId="2940605614" sldId="290"/>
            <ac:spMk id="2" creationId="{9547A800-86FE-2C84-A028-D5AFAB9B0313}"/>
          </ac:spMkLst>
        </pc:spChg>
        <pc:spChg chg="del">
          <ac:chgData name="Sean Sica" userId="S::sean@sica.io::a3da99d4-815c-491b-a1f3-5f7cae44e632" providerId="AD" clId="Web-{3172DEFB-AF6C-5D99-EFE0-3E554AD1A3F8}" dt="2024-04-17T22:12:55.610" v="44"/>
          <ac:spMkLst>
            <pc:docMk/>
            <pc:sldMk cId="2940605614" sldId="290"/>
            <ac:spMk id="3" creationId="{7C012044-E017-2BE3-A2FB-B20935F64C63}"/>
          </ac:spMkLst>
        </pc:spChg>
        <pc:picChg chg="add mod ord">
          <ac:chgData name="Sean Sica" userId="S::sean@sica.io::a3da99d4-815c-491b-a1f3-5f7cae44e632" providerId="AD" clId="Web-{3172DEFB-AF6C-5D99-EFE0-3E554AD1A3F8}" dt="2024-04-17T22:13:26.001" v="72" actId="1076"/>
          <ac:picMkLst>
            <pc:docMk/>
            <pc:sldMk cId="2940605614" sldId="290"/>
            <ac:picMk id="4" creationId="{F222EDC3-B68E-A681-62AC-AD4DD4AE26C1}"/>
          </ac:picMkLst>
        </pc:picChg>
        <pc:picChg chg="add mod">
          <ac:chgData name="Sean Sica" userId="S::sean@sica.io::a3da99d4-815c-491b-a1f3-5f7cae44e632" providerId="AD" clId="Web-{3172DEFB-AF6C-5D99-EFE0-3E554AD1A3F8}" dt="2024-04-17T22:13:31.454" v="74" actId="1076"/>
          <ac:picMkLst>
            <pc:docMk/>
            <pc:sldMk cId="2940605614" sldId="290"/>
            <ac:picMk id="5" creationId="{A56A1577-0E6D-7F81-ABA3-8817C445B8EF}"/>
          </ac:picMkLst>
        </pc:picChg>
      </pc:sldChg>
      <pc:sldChg chg="addSp delSp modSp new modNotes">
        <pc:chgData name="Sean Sica" userId="S::sean@sica.io::a3da99d4-815c-491b-a1f3-5f7cae44e632" providerId="AD" clId="Web-{3172DEFB-AF6C-5D99-EFE0-3E554AD1A3F8}" dt="2024-04-18T19:23:15.990" v="4712"/>
        <pc:sldMkLst>
          <pc:docMk/>
          <pc:sldMk cId="1493501799" sldId="291"/>
        </pc:sldMkLst>
        <pc:spChg chg="del">
          <ac:chgData name="Sean Sica" userId="S::sean@sica.io::a3da99d4-815c-491b-a1f3-5f7cae44e632" providerId="AD" clId="Web-{3172DEFB-AF6C-5D99-EFE0-3E554AD1A3F8}" dt="2024-04-17T22:14:15.908" v="82"/>
          <ac:spMkLst>
            <pc:docMk/>
            <pc:sldMk cId="1493501799" sldId="291"/>
            <ac:spMk id="2" creationId="{EAEA31EF-0495-741C-F5E3-7361FF2BE44B}"/>
          </ac:spMkLst>
        </pc:spChg>
        <pc:spChg chg="del">
          <ac:chgData name="Sean Sica" userId="S::sean@sica.io::a3da99d4-815c-491b-a1f3-5f7cae44e632" providerId="AD" clId="Web-{3172DEFB-AF6C-5D99-EFE0-3E554AD1A3F8}" dt="2024-04-17T22:14:07.783" v="79"/>
          <ac:spMkLst>
            <pc:docMk/>
            <pc:sldMk cId="1493501799" sldId="291"/>
            <ac:spMk id="3" creationId="{FE4ABC51-A68A-2363-12F9-04CCA693CA74}"/>
          </ac:spMkLst>
        </pc:spChg>
        <pc:picChg chg="add mod ord">
          <ac:chgData name="Sean Sica" userId="S::sean@sica.io::a3da99d4-815c-491b-a1f3-5f7cae44e632" providerId="AD" clId="Web-{3172DEFB-AF6C-5D99-EFE0-3E554AD1A3F8}" dt="2024-04-17T22:14:19.392" v="84" actId="1076"/>
          <ac:picMkLst>
            <pc:docMk/>
            <pc:sldMk cId="1493501799" sldId="291"/>
            <ac:picMk id="4" creationId="{CDAB48DD-7B62-9B5F-42F4-C2C32932FDCB}"/>
          </ac:picMkLst>
        </pc:picChg>
      </pc:sldChg>
      <pc:sldChg chg="addSp delSp modSp new modNotes">
        <pc:chgData name="Sean Sica" userId="S::sean@sica.io::a3da99d4-815c-491b-a1f3-5f7cae44e632" providerId="AD" clId="Web-{3172DEFB-AF6C-5D99-EFE0-3E554AD1A3F8}" dt="2024-04-18T19:25:38.447" v="4957"/>
        <pc:sldMkLst>
          <pc:docMk/>
          <pc:sldMk cId="932733050" sldId="292"/>
        </pc:sldMkLst>
        <pc:spChg chg="del">
          <ac:chgData name="Sean Sica" userId="S::sean@sica.io::a3da99d4-815c-491b-a1f3-5f7cae44e632" providerId="AD" clId="Web-{3172DEFB-AF6C-5D99-EFE0-3E554AD1A3F8}" dt="2024-04-17T22:15:19.003" v="90"/>
          <ac:spMkLst>
            <pc:docMk/>
            <pc:sldMk cId="932733050" sldId="292"/>
            <ac:spMk id="2" creationId="{0D9AC0FA-9C36-5B5C-3876-6555A78A23C7}"/>
          </ac:spMkLst>
        </pc:spChg>
        <pc:spChg chg="del">
          <ac:chgData name="Sean Sica" userId="S::sean@sica.io::a3da99d4-815c-491b-a1f3-5f7cae44e632" providerId="AD" clId="Web-{3172DEFB-AF6C-5D99-EFE0-3E554AD1A3F8}" dt="2024-04-17T22:15:17.971" v="89"/>
          <ac:spMkLst>
            <pc:docMk/>
            <pc:sldMk cId="932733050" sldId="292"/>
            <ac:spMk id="3" creationId="{64BFF28C-6640-E53D-CE0F-09BA4E4D7903}"/>
          </ac:spMkLst>
        </pc:spChg>
        <pc:picChg chg="add del mod">
          <ac:chgData name="Sean Sica" userId="S::sean@sica.io::a3da99d4-815c-491b-a1f3-5f7cae44e632" providerId="AD" clId="Web-{3172DEFB-AF6C-5D99-EFE0-3E554AD1A3F8}" dt="2024-04-18T18:48:51.036" v="1638"/>
          <ac:picMkLst>
            <pc:docMk/>
            <pc:sldMk cId="932733050" sldId="292"/>
            <ac:picMk id="2" creationId="{625AC2A8-1407-B89D-4FF2-835FC8C36650}"/>
          </ac:picMkLst>
        </pc:picChg>
        <pc:picChg chg="add mod">
          <ac:chgData name="Sean Sica" userId="S::sean@sica.io::a3da99d4-815c-491b-a1f3-5f7cae44e632" providerId="AD" clId="Web-{3172DEFB-AF6C-5D99-EFE0-3E554AD1A3F8}" dt="2024-04-18T18:48:55.661" v="1640" actId="1076"/>
          <ac:picMkLst>
            <pc:docMk/>
            <pc:sldMk cId="932733050" sldId="292"/>
            <ac:picMk id="3" creationId="{C3C49B36-E18A-3D76-28FC-BD09DAE3EEF0}"/>
          </ac:picMkLst>
        </pc:picChg>
        <pc:picChg chg="add del mod">
          <ac:chgData name="Sean Sica" userId="S::sean@sica.io::a3da99d4-815c-491b-a1f3-5f7cae44e632" providerId="AD" clId="Web-{3172DEFB-AF6C-5D99-EFE0-3E554AD1A3F8}" dt="2024-04-18T18:31:53.540" v="1582"/>
          <ac:picMkLst>
            <pc:docMk/>
            <pc:sldMk cId="932733050" sldId="292"/>
            <ac:picMk id="5" creationId="{62432621-9354-7A41-032C-54F6527574FE}"/>
          </ac:picMkLst>
        </pc:picChg>
      </pc:sldChg>
      <pc:sldChg chg="addSp delSp modSp new modNotes">
        <pc:chgData name="Sean Sica" userId="S::sean@sica.io::a3da99d4-815c-491b-a1f3-5f7cae44e632" providerId="AD" clId="Web-{3172DEFB-AF6C-5D99-EFE0-3E554AD1A3F8}" dt="2024-04-18T19:20:05.126" v="4424"/>
        <pc:sldMkLst>
          <pc:docMk/>
          <pc:sldMk cId="3938910047" sldId="293"/>
        </pc:sldMkLst>
        <pc:spChg chg="del">
          <ac:chgData name="Sean Sica" userId="S::sean@sica.io::a3da99d4-815c-491b-a1f3-5f7cae44e632" providerId="AD" clId="Web-{3172DEFB-AF6C-5D99-EFE0-3E554AD1A3F8}" dt="2024-04-17T22:24:06.244" v="208"/>
          <ac:spMkLst>
            <pc:docMk/>
            <pc:sldMk cId="3938910047" sldId="293"/>
            <ac:spMk id="2" creationId="{2BDC068A-942D-A607-E3B4-9A6AC7E60FDF}"/>
          </ac:spMkLst>
        </pc:spChg>
        <pc:spChg chg="add del">
          <ac:chgData name="Sean Sica" userId="S::sean@sica.io::a3da99d4-815c-491b-a1f3-5f7cae44e632" providerId="AD" clId="Web-{3172DEFB-AF6C-5D99-EFE0-3E554AD1A3F8}" dt="2024-04-17T22:22:36.307" v="191"/>
          <ac:spMkLst>
            <pc:docMk/>
            <pc:sldMk cId="3938910047" sldId="293"/>
            <ac:spMk id="3" creationId="{593640F1-8A6D-F20E-AB7A-947EE960FE37}"/>
          </ac:spMkLst>
        </pc:spChg>
        <pc:picChg chg="add del mod ord">
          <ac:chgData name="Sean Sica" userId="S::sean@sica.io::a3da99d4-815c-491b-a1f3-5f7cae44e632" providerId="AD" clId="Web-{3172DEFB-AF6C-5D99-EFE0-3E554AD1A3F8}" dt="2024-04-17T22:22:23.289" v="185"/>
          <ac:picMkLst>
            <pc:docMk/>
            <pc:sldMk cId="3938910047" sldId="293"/>
            <ac:picMk id="4" creationId="{AD27AC76-BA1D-5D2C-9BAC-89669A5F0D9D}"/>
          </ac:picMkLst>
        </pc:picChg>
        <pc:picChg chg="add mod ord">
          <ac:chgData name="Sean Sica" userId="S::sean@sica.io::a3da99d4-815c-491b-a1f3-5f7cae44e632" providerId="AD" clId="Web-{3172DEFB-AF6C-5D99-EFE0-3E554AD1A3F8}" dt="2024-04-17T22:24:37.963" v="222" actId="14100"/>
          <ac:picMkLst>
            <pc:docMk/>
            <pc:sldMk cId="3938910047" sldId="293"/>
            <ac:picMk id="5" creationId="{60E09E4E-8C5A-FD35-1D02-AE20D8EB59B5}"/>
          </ac:picMkLst>
        </pc:picChg>
        <pc:picChg chg="add mod">
          <ac:chgData name="Sean Sica" userId="S::sean@sica.io::a3da99d4-815c-491b-a1f3-5f7cae44e632" providerId="AD" clId="Web-{3172DEFB-AF6C-5D99-EFE0-3E554AD1A3F8}" dt="2024-04-17T22:24:51.323" v="227" actId="14100"/>
          <ac:picMkLst>
            <pc:docMk/>
            <pc:sldMk cId="3938910047" sldId="293"/>
            <ac:picMk id="6" creationId="{6EA6AE54-57FE-4F55-A047-13EF9F2E245C}"/>
          </ac:picMkLst>
        </pc:picChg>
        <pc:picChg chg="add mod">
          <ac:chgData name="Sean Sica" userId="S::sean@sica.io::a3da99d4-815c-491b-a1f3-5f7cae44e632" providerId="AD" clId="Web-{3172DEFB-AF6C-5D99-EFE0-3E554AD1A3F8}" dt="2024-04-17T22:24:23.041" v="216" actId="1076"/>
          <ac:picMkLst>
            <pc:docMk/>
            <pc:sldMk cId="3938910047" sldId="293"/>
            <ac:picMk id="7" creationId="{B5F89E64-46CC-6DD0-26D0-B02B9F87268C}"/>
          </ac:picMkLst>
        </pc:picChg>
        <pc:picChg chg="add mod">
          <ac:chgData name="Sean Sica" userId="S::sean@sica.io::a3da99d4-815c-491b-a1f3-5f7cae44e632" providerId="AD" clId="Web-{3172DEFB-AF6C-5D99-EFE0-3E554AD1A3F8}" dt="2024-04-17T22:24:32.916" v="220" actId="14100"/>
          <ac:picMkLst>
            <pc:docMk/>
            <pc:sldMk cId="3938910047" sldId="293"/>
            <ac:picMk id="8" creationId="{0A78D42F-CD2A-8964-93B3-D2E4F74308E0}"/>
          </ac:picMkLst>
        </pc:picChg>
      </pc:sldChg>
      <pc:sldChg chg="addSp delSp modSp new modNotes">
        <pc:chgData name="Sean Sica" userId="S::sean@sica.io::a3da99d4-815c-491b-a1f3-5f7cae44e632" providerId="AD" clId="Web-{3172DEFB-AF6C-5D99-EFE0-3E554AD1A3F8}" dt="2024-04-18T19:32:16.286" v="5771"/>
        <pc:sldMkLst>
          <pc:docMk/>
          <pc:sldMk cId="3492701138" sldId="294"/>
        </pc:sldMkLst>
        <pc:spChg chg="del">
          <ac:chgData name="Sean Sica" userId="S::sean@sica.io::a3da99d4-815c-491b-a1f3-5f7cae44e632" providerId="AD" clId="Web-{3172DEFB-AF6C-5D99-EFE0-3E554AD1A3F8}" dt="2024-04-17T22:30:19.452" v="238"/>
          <ac:spMkLst>
            <pc:docMk/>
            <pc:sldMk cId="3492701138" sldId="294"/>
            <ac:spMk id="2" creationId="{F3565E9F-FB6E-B479-432B-C397771DA6F2}"/>
          </ac:spMkLst>
        </pc:spChg>
        <pc:spChg chg="del">
          <ac:chgData name="Sean Sica" userId="S::sean@sica.io::a3da99d4-815c-491b-a1f3-5f7cae44e632" providerId="AD" clId="Web-{3172DEFB-AF6C-5D99-EFE0-3E554AD1A3F8}" dt="2024-04-17T22:29:45.296" v="229"/>
          <ac:spMkLst>
            <pc:docMk/>
            <pc:sldMk cId="3492701138" sldId="294"/>
            <ac:spMk id="3" creationId="{93784A97-D608-3D60-F03D-6AD0DC370155}"/>
          </ac:spMkLst>
        </pc:spChg>
        <pc:spChg chg="add del mod">
          <ac:chgData name="Sean Sica" userId="S::sean@sica.io::a3da99d4-815c-491b-a1f3-5f7cae44e632" providerId="AD" clId="Web-{3172DEFB-AF6C-5D99-EFE0-3E554AD1A3F8}" dt="2024-04-17T22:29:59.905" v="231"/>
          <ac:spMkLst>
            <pc:docMk/>
            <pc:sldMk cId="3492701138" sldId="294"/>
            <ac:spMk id="6" creationId="{8AD2072F-523D-CC81-6980-5946F7BA2201}"/>
          </ac:spMkLst>
        </pc:spChg>
        <pc:picChg chg="add del mod ord">
          <ac:chgData name="Sean Sica" userId="S::sean@sica.io::a3da99d4-815c-491b-a1f3-5f7cae44e632" providerId="AD" clId="Web-{3172DEFB-AF6C-5D99-EFE0-3E554AD1A3F8}" dt="2024-04-17T22:29:46.951" v="230"/>
          <ac:picMkLst>
            <pc:docMk/>
            <pc:sldMk cId="3492701138" sldId="294"/>
            <ac:picMk id="4" creationId="{619CC978-49BF-C69A-F806-C2831968EDD0}"/>
          </ac:picMkLst>
        </pc:picChg>
        <pc:picChg chg="add mod ord">
          <ac:chgData name="Sean Sica" userId="S::sean@sica.io::a3da99d4-815c-491b-a1f3-5f7cae44e632" providerId="AD" clId="Web-{3172DEFB-AF6C-5D99-EFE0-3E554AD1A3F8}" dt="2024-04-18T18:17:47.267" v="1518" actId="1076"/>
          <ac:picMkLst>
            <pc:docMk/>
            <pc:sldMk cId="3492701138" sldId="294"/>
            <ac:picMk id="7" creationId="{114DEE9B-8622-E37D-DBA8-66A65A66BF42}"/>
          </ac:picMkLst>
        </pc:picChg>
      </pc:sldChg>
      <pc:sldChg chg="addSp delSp modSp new ord modNotes">
        <pc:chgData name="Sean Sica" userId="S::sean@sica.io::a3da99d4-815c-491b-a1f3-5f7cae44e632" providerId="AD" clId="Web-{3172DEFB-AF6C-5D99-EFE0-3E554AD1A3F8}" dt="2024-04-18T18:58:50.271" v="2486"/>
        <pc:sldMkLst>
          <pc:docMk/>
          <pc:sldMk cId="3557270067" sldId="295"/>
        </pc:sldMkLst>
        <pc:spChg chg="del">
          <ac:chgData name="Sean Sica" userId="S::sean@sica.io::a3da99d4-815c-491b-a1f3-5f7cae44e632" providerId="AD" clId="Web-{3172DEFB-AF6C-5D99-EFE0-3E554AD1A3F8}" dt="2024-04-17T22:38:40.396" v="371"/>
          <ac:spMkLst>
            <pc:docMk/>
            <pc:sldMk cId="3557270067" sldId="295"/>
            <ac:spMk id="2" creationId="{3626EE11-7516-87E2-D79F-12F031EB3F8F}"/>
          </ac:spMkLst>
        </pc:spChg>
        <pc:spChg chg="del">
          <ac:chgData name="Sean Sica" userId="S::sean@sica.io::a3da99d4-815c-491b-a1f3-5f7cae44e632" providerId="AD" clId="Web-{3172DEFB-AF6C-5D99-EFE0-3E554AD1A3F8}" dt="2024-04-17T22:38:23.411" v="366"/>
          <ac:spMkLst>
            <pc:docMk/>
            <pc:sldMk cId="3557270067" sldId="295"/>
            <ac:spMk id="3" creationId="{D5E48346-5DB9-48A0-5F55-4EA5C11726EF}"/>
          </ac:spMkLst>
        </pc:spChg>
        <pc:picChg chg="add mod ord">
          <ac:chgData name="Sean Sica" userId="S::sean@sica.io::a3da99d4-815c-491b-a1f3-5f7cae44e632" providerId="AD" clId="Web-{3172DEFB-AF6C-5D99-EFE0-3E554AD1A3F8}" dt="2024-04-17T22:39:40.475" v="438" actId="1076"/>
          <ac:picMkLst>
            <pc:docMk/>
            <pc:sldMk cId="3557270067" sldId="295"/>
            <ac:picMk id="4" creationId="{E0C7AAFF-9E37-C2D3-3C8E-3E6597A8B977}"/>
          </ac:picMkLst>
        </pc:picChg>
      </pc:sldChg>
      <pc:sldChg chg="addSp delSp modSp new del">
        <pc:chgData name="Sean Sica" userId="S::sean@sica.io::a3da99d4-815c-491b-a1f3-5f7cae44e632" providerId="AD" clId="Web-{3172DEFB-AF6C-5D99-EFE0-3E554AD1A3F8}" dt="2024-04-18T18:49:01.427" v="1641"/>
        <pc:sldMkLst>
          <pc:docMk/>
          <pc:sldMk cId="2298869389" sldId="296"/>
        </pc:sldMkLst>
        <pc:spChg chg="del">
          <ac:chgData name="Sean Sica" userId="S::sean@sica.io::a3da99d4-815c-491b-a1f3-5f7cae44e632" providerId="AD" clId="Web-{3172DEFB-AF6C-5D99-EFE0-3E554AD1A3F8}" dt="2024-04-18T18:33:38.230" v="1589"/>
          <ac:spMkLst>
            <pc:docMk/>
            <pc:sldMk cId="2298869389" sldId="296"/>
            <ac:spMk id="2" creationId="{06FE9514-D5D5-7A25-4D52-6B8ABE295121}"/>
          </ac:spMkLst>
        </pc:spChg>
        <pc:spChg chg="del">
          <ac:chgData name="Sean Sica" userId="S::sean@sica.io::a3da99d4-815c-491b-a1f3-5f7cae44e632" providerId="AD" clId="Web-{3172DEFB-AF6C-5D99-EFE0-3E554AD1A3F8}" dt="2024-04-18T18:33:39.543" v="1590"/>
          <ac:spMkLst>
            <pc:docMk/>
            <pc:sldMk cId="2298869389" sldId="296"/>
            <ac:spMk id="3" creationId="{C74764B8-F329-C1C8-DFBB-7B534C3F4404}"/>
          </ac:spMkLst>
        </pc:spChg>
        <pc:picChg chg="add mod">
          <ac:chgData name="Sean Sica" userId="S::sean@sica.io::a3da99d4-815c-491b-a1f3-5f7cae44e632" providerId="AD" clId="Web-{3172DEFB-AF6C-5D99-EFE0-3E554AD1A3F8}" dt="2024-04-18T18:34:02.309" v="1597" actId="1076"/>
          <ac:picMkLst>
            <pc:docMk/>
            <pc:sldMk cId="2298869389" sldId="296"/>
            <ac:picMk id="4" creationId="{6358B05A-9A34-A749-CE52-20B15356D2C9}"/>
          </ac:picMkLst>
        </pc:picChg>
      </pc:sldChg>
      <pc:sldChg chg="addSp delSp modSp new modNotes">
        <pc:chgData name="Sean Sica" userId="S::sean@sica.io::a3da99d4-815c-491b-a1f3-5f7cae44e632" providerId="AD" clId="Web-{3172DEFB-AF6C-5D99-EFE0-3E554AD1A3F8}" dt="2024-04-18T19:27:47.060" v="5244"/>
        <pc:sldMkLst>
          <pc:docMk/>
          <pc:sldMk cId="122212527" sldId="297"/>
        </pc:sldMkLst>
        <pc:spChg chg="del">
          <ac:chgData name="Sean Sica" userId="S::sean@sica.io::a3da99d4-815c-491b-a1f3-5f7cae44e632" providerId="AD" clId="Web-{3172DEFB-AF6C-5D99-EFE0-3E554AD1A3F8}" dt="2024-04-18T18:38:13.238" v="1610"/>
          <ac:spMkLst>
            <pc:docMk/>
            <pc:sldMk cId="122212527" sldId="297"/>
            <ac:spMk id="2" creationId="{292645FD-CAEA-591F-A602-F6183D84DD03}"/>
          </ac:spMkLst>
        </pc:spChg>
        <pc:spChg chg="del">
          <ac:chgData name="Sean Sica" userId="S::sean@sica.io::a3da99d4-815c-491b-a1f3-5f7cae44e632" providerId="AD" clId="Web-{3172DEFB-AF6C-5D99-EFE0-3E554AD1A3F8}" dt="2024-04-18T18:38:12.191" v="1609"/>
          <ac:spMkLst>
            <pc:docMk/>
            <pc:sldMk cId="122212527" sldId="297"/>
            <ac:spMk id="3" creationId="{564301F5-3FDE-EDC7-E162-4A19614B6D27}"/>
          </ac:spMkLst>
        </pc:spChg>
        <pc:picChg chg="add mod">
          <ac:chgData name="Sean Sica" userId="S::sean@sica.io::a3da99d4-815c-491b-a1f3-5f7cae44e632" providerId="AD" clId="Web-{3172DEFB-AF6C-5D99-EFE0-3E554AD1A3F8}" dt="2024-04-18T18:38:19.801" v="1612" actId="1076"/>
          <ac:picMkLst>
            <pc:docMk/>
            <pc:sldMk cId="122212527" sldId="297"/>
            <ac:picMk id="4" creationId="{060E5E96-C3EA-D5F3-1E94-B9F1710B3625}"/>
          </ac:picMkLst>
        </pc:picChg>
      </pc:sldChg>
      <pc:sldChg chg="addSp delSp modSp new modNotes">
        <pc:chgData name="Sean Sica" userId="S::sean@sica.io::a3da99d4-815c-491b-a1f3-5f7cae44e632" providerId="AD" clId="Web-{3172DEFB-AF6C-5D99-EFE0-3E554AD1A3F8}" dt="2024-04-18T19:29:21.844" v="5485"/>
        <pc:sldMkLst>
          <pc:docMk/>
          <pc:sldMk cId="397797920" sldId="298"/>
        </pc:sldMkLst>
        <pc:spChg chg="del">
          <ac:chgData name="Sean Sica" userId="S::sean@sica.io::a3da99d4-815c-491b-a1f3-5f7cae44e632" providerId="AD" clId="Web-{3172DEFB-AF6C-5D99-EFE0-3E554AD1A3F8}" dt="2024-04-18T18:39:51.756" v="1614"/>
          <ac:spMkLst>
            <pc:docMk/>
            <pc:sldMk cId="397797920" sldId="298"/>
            <ac:spMk id="2" creationId="{1757481E-7222-0B4A-C94D-78EB1C75C9FC}"/>
          </ac:spMkLst>
        </pc:spChg>
        <pc:spChg chg="del">
          <ac:chgData name="Sean Sica" userId="S::sean@sica.io::a3da99d4-815c-491b-a1f3-5f7cae44e632" providerId="AD" clId="Web-{3172DEFB-AF6C-5D99-EFE0-3E554AD1A3F8}" dt="2024-04-18T18:39:52.975" v="1615"/>
          <ac:spMkLst>
            <pc:docMk/>
            <pc:sldMk cId="397797920" sldId="298"/>
            <ac:spMk id="3" creationId="{31EB7DA9-04E6-0893-A717-C158DC2891A0}"/>
          </ac:spMkLst>
        </pc:spChg>
        <pc:picChg chg="add mod">
          <ac:chgData name="Sean Sica" userId="S::sean@sica.io::a3da99d4-815c-491b-a1f3-5f7cae44e632" providerId="AD" clId="Web-{3172DEFB-AF6C-5D99-EFE0-3E554AD1A3F8}" dt="2024-04-18T18:39:59.491" v="1617" actId="1076"/>
          <ac:picMkLst>
            <pc:docMk/>
            <pc:sldMk cId="397797920" sldId="298"/>
            <ac:picMk id="4" creationId="{BE77E188-2A0E-ABAD-EC9A-4394C28936DD}"/>
          </ac:picMkLst>
        </pc:picChg>
      </pc:sldChg>
      <pc:sldChg chg="addSp delSp modSp new ord modNotes">
        <pc:chgData name="Sean Sica" userId="S::sean@sica.io::a3da99d4-815c-491b-a1f3-5f7cae44e632" providerId="AD" clId="Web-{3172DEFB-AF6C-5D99-EFE0-3E554AD1A3F8}" dt="2024-04-18T18:58:43.787" v="2485"/>
        <pc:sldMkLst>
          <pc:docMk/>
          <pc:sldMk cId="3438069347" sldId="299"/>
        </pc:sldMkLst>
        <pc:spChg chg="del">
          <ac:chgData name="Sean Sica" userId="S::sean@sica.io::a3da99d4-815c-491b-a1f3-5f7cae44e632" providerId="AD" clId="Web-{3172DEFB-AF6C-5D99-EFE0-3E554AD1A3F8}" dt="2024-04-18T18:42:38.136" v="1633"/>
          <ac:spMkLst>
            <pc:docMk/>
            <pc:sldMk cId="3438069347" sldId="299"/>
            <ac:spMk id="2" creationId="{BEFE2647-13CA-1A5D-B489-D772D3171A75}"/>
          </ac:spMkLst>
        </pc:spChg>
        <pc:spChg chg="del mod">
          <ac:chgData name="Sean Sica" userId="S::sean@sica.io::a3da99d4-815c-491b-a1f3-5f7cae44e632" providerId="AD" clId="Web-{3172DEFB-AF6C-5D99-EFE0-3E554AD1A3F8}" dt="2024-04-18T18:42:42.683" v="1636"/>
          <ac:spMkLst>
            <pc:docMk/>
            <pc:sldMk cId="3438069347" sldId="299"/>
            <ac:spMk id="3" creationId="{08BB93B3-B9B5-93B8-CAFB-2A2CC58A4E41}"/>
          </ac:spMkLst>
        </pc:spChg>
        <pc:picChg chg="add mod">
          <ac:chgData name="Sean Sica" userId="S::sean@sica.io::a3da99d4-815c-491b-a1f3-5f7cae44e632" providerId="AD" clId="Web-{3172DEFB-AF6C-5D99-EFE0-3E554AD1A3F8}" dt="2024-04-18T18:42:44.776" v="1637"/>
          <ac:picMkLst>
            <pc:docMk/>
            <pc:sldMk cId="3438069347" sldId="299"/>
            <ac:picMk id="4" creationId="{DBD840BC-E105-B7BA-207D-70A8EBAE12A2}"/>
          </ac:picMkLst>
        </pc:picChg>
      </pc:sldChg>
      <pc:sldChg chg="modSp new">
        <pc:chgData name="Sean Sica" userId="S::sean@sica.io::a3da99d4-815c-491b-a1f3-5f7cae44e632" providerId="AD" clId="Web-{3172DEFB-AF6C-5D99-EFE0-3E554AD1A3F8}" dt="2024-04-18T19:33:20.944" v="5873" actId="20577"/>
        <pc:sldMkLst>
          <pc:docMk/>
          <pc:sldMk cId="2472509133" sldId="300"/>
        </pc:sldMkLst>
        <pc:spChg chg="mod">
          <ac:chgData name="Sean Sica" userId="S::sean@sica.io::a3da99d4-815c-491b-a1f3-5f7cae44e632" providerId="AD" clId="Web-{3172DEFB-AF6C-5D99-EFE0-3E554AD1A3F8}" dt="2024-04-18T18:50:18.054" v="1648" actId="20577"/>
          <ac:spMkLst>
            <pc:docMk/>
            <pc:sldMk cId="2472509133" sldId="300"/>
            <ac:spMk id="2" creationId="{EC8A3B88-C73A-1CDB-3A41-54636FEE0F2D}"/>
          </ac:spMkLst>
        </pc:spChg>
        <pc:spChg chg="mod">
          <ac:chgData name="Sean Sica" userId="S::sean@sica.io::a3da99d4-815c-491b-a1f3-5f7cae44e632" providerId="AD" clId="Web-{3172DEFB-AF6C-5D99-EFE0-3E554AD1A3F8}" dt="2024-04-18T19:33:20.944" v="5873" actId="20577"/>
          <ac:spMkLst>
            <pc:docMk/>
            <pc:sldMk cId="2472509133" sldId="300"/>
            <ac:spMk id="3" creationId="{9FD32768-2E7F-F5A4-EEDD-A4D6668EEFD0}"/>
          </ac:spMkLst>
        </pc:spChg>
      </pc:sldChg>
      <pc:sldChg chg="modSp new mod modClrScheme chgLayout">
        <pc:chgData name="Sean Sica" userId="S::sean@sica.io::a3da99d4-815c-491b-a1f3-5f7cae44e632" providerId="AD" clId="Web-{3172DEFB-AF6C-5D99-EFE0-3E554AD1A3F8}" dt="2024-04-18T19:34:23.414" v="5901" actId="20577"/>
        <pc:sldMkLst>
          <pc:docMk/>
          <pc:sldMk cId="668107508" sldId="301"/>
        </pc:sldMkLst>
        <pc:spChg chg="mod ord">
          <ac:chgData name="Sean Sica" userId="S::sean@sica.io::a3da99d4-815c-491b-a1f3-5f7cae44e632" providerId="AD" clId="Web-{3172DEFB-AF6C-5D99-EFE0-3E554AD1A3F8}" dt="2024-04-18T19:34:14.789" v="5898" actId="20577"/>
          <ac:spMkLst>
            <pc:docMk/>
            <pc:sldMk cId="668107508" sldId="301"/>
            <ac:spMk id="2" creationId="{E6BC7F86-CC2E-CEDD-91CA-98CF72123F47}"/>
          </ac:spMkLst>
        </pc:spChg>
        <pc:spChg chg="mod ord">
          <ac:chgData name="Sean Sica" userId="S::sean@sica.io::a3da99d4-815c-491b-a1f3-5f7cae44e632" providerId="AD" clId="Web-{3172DEFB-AF6C-5D99-EFE0-3E554AD1A3F8}" dt="2024-04-18T19:34:23.414" v="5901" actId="20577"/>
          <ac:spMkLst>
            <pc:docMk/>
            <pc:sldMk cId="668107508" sldId="301"/>
            <ac:spMk id="3" creationId="{19DE4E2C-FEB8-4C68-D803-B3628557D1EB}"/>
          </ac:spMkLst>
        </pc:spChg>
      </pc:sldChg>
    </pc:docChg>
  </pc:docChgLst>
  <pc:docChgLst>
    <pc:chgData name="Sean Sica" userId="S::sean@sica.io::a3da99d4-815c-491b-a1f3-5f7cae44e632" providerId="AD" clId="Web-{FD5037FE-5086-A4BC-321A-E5B093BE243C}"/>
    <pc:docChg chg="addSld modSld">
      <pc:chgData name="Sean Sica" userId="S::sean@sica.io::a3da99d4-815c-491b-a1f3-5f7cae44e632" providerId="AD" clId="Web-{FD5037FE-5086-A4BC-321A-E5B093BE243C}" dt="2024-04-16T02:07:25.608" v="139"/>
      <pc:docMkLst>
        <pc:docMk/>
      </pc:docMkLst>
      <pc:sldChg chg="modSp">
        <pc:chgData name="Sean Sica" userId="S::sean@sica.io::a3da99d4-815c-491b-a1f3-5f7cae44e632" providerId="AD" clId="Web-{FD5037FE-5086-A4BC-321A-E5B093BE243C}" dt="2024-04-16T02:02:02.690" v="44" actId="20577"/>
        <pc:sldMkLst>
          <pc:docMk/>
          <pc:sldMk cId="1276399452" sldId="256"/>
        </pc:sldMkLst>
        <pc:spChg chg="mod">
          <ac:chgData name="Sean Sica" userId="S::sean@sica.io::a3da99d4-815c-491b-a1f3-5f7cae44e632" providerId="AD" clId="Web-{FD5037FE-5086-A4BC-321A-E5B093BE243C}" dt="2024-04-16T02:01:24.423" v="20" actId="20577"/>
          <ac:spMkLst>
            <pc:docMk/>
            <pc:sldMk cId="1276399452" sldId="256"/>
            <ac:spMk id="2" creationId="{00000000-0000-0000-0000-000000000000}"/>
          </ac:spMkLst>
        </pc:spChg>
        <pc:spChg chg="mod">
          <ac:chgData name="Sean Sica" userId="S::sean@sica.io::a3da99d4-815c-491b-a1f3-5f7cae44e632" providerId="AD" clId="Web-{FD5037FE-5086-A4BC-321A-E5B093BE243C}" dt="2024-04-16T02:02:02.690" v="44" actId="20577"/>
          <ac:spMkLst>
            <pc:docMk/>
            <pc:sldMk cId="1276399452" sldId="256"/>
            <ac:spMk id="3" creationId="{00000000-0000-0000-0000-000000000000}"/>
          </ac:spMkLst>
        </pc:spChg>
      </pc:sldChg>
      <pc:sldChg chg="modSp">
        <pc:chgData name="Sean Sica" userId="S::sean@sica.io::a3da99d4-815c-491b-a1f3-5f7cae44e632" providerId="AD" clId="Web-{FD5037FE-5086-A4BC-321A-E5B093BE243C}" dt="2024-04-16T02:03:18.505" v="67" actId="20577"/>
        <pc:sldMkLst>
          <pc:docMk/>
          <pc:sldMk cId="500084053" sldId="264"/>
        </pc:sldMkLst>
        <pc:spChg chg="mod">
          <ac:chgData name="Sean Sica" userId="S::sean@sica.io::a3da99d4-815c-491b-a1f3-5f7cae44e632" providerId="AD" clId="Web-{FD5037FE-5086-A4BC-321A-E5B093BE243C}" dt="2024-04-16T02:02:15.503" v="47" actId="20577"/>
          <ac:spMkLst>
            <pc:docMk/>
            <pc:sldMk cId="500084053" sldId="264"/>
            <ac:spMk id="7" creationId="{00000000-0000-0000-0000-000000000000}"/>
          </ac:spMkLst>
        </pc:spChg>
        <pc:spChg chg="mod">
          <ac:chgData name="Sean Sica" userId="S::sean@sica.io::a3da99d4-815c-491b-a1f3-5f7cae44e632" providerId="AD" clId="Web-{FD5037FE-5086-A4BC-321A-E5B093BE243C}" dt="2024-04-16T02:03:18.505" v="67" actId="20577"/>
          <ac:spMkLst>
            <pc:docMk/>
            <pc:sldMk cId="500084053" sldId="264"/>
            <ac:spMk id="8" creationId="{00000000-0000-0000-0000-000000000000}"/>
          </ac:spMkLst>
        </pc:spChg>
      </pc:sldChg>
      <pc:sldChg chg="addSp delSp modSp new mod modClrScheme chgLayout">
        <pc:chgData name="Sean Sica" userId="S::sean@sica.io::a3da99d4-815c-491b-a1f3-5f7cae44e632" providerId="AD" clId="Web-{FD5037FE-5086-A4BC-321A-E5B093BE243C}" dt="2024-04-16T02:06:28.043" v="137" actId="20577"/>
        <pc:sldMkLst>
          <pc:docMk/>
          <pc:sldMk cId="3779932801" sldId="265"/>
        </pc:sldMkLst>
        <pc:spChg chg="mod ord">
          <ac:chgData name="Sean Sica" userId="S::sean@sica.io::a3da99d4-815c-491b-a1f3-5f7cae44e632" providerId="AD" clId="Web-{FD5037FE-5086-A4BC-321A-E5B093BE243C}" dt="2024-04-16T02:03:33.678" v="75" actId="20577"/>
          <ac:spMkLst>
            <pc:docMk/>
            <pc:sldMk cId="3779932801" sldId="265"/>
            <ac:spMk id="2" creationId="{C6F4B14E-07D3-6C95-E098-E80EAEF08934}"/>
          </ac:spMkLst>
        </pc:spChg>
        <pc:spChg chg="mod ord">
          <ac:chgData name="Sean Sica" userId="S::sean@sica.io::a3da99d4-815c-491b-a1f3-5f7cae44e632" providerId="AD" clId="Web-{FD5037FE-5086-A4BC-321A-E5B093BE243C}" dt="2024-04-16T02:06:28.043" v="137" actId="20577"/>
          <ac:spMkLst>
            <pc:docMk/>
            <pc:sldMk cId="3779932801" sldId="265"/>
            <ac:spMk id="3" creationId="{5F31CA8E-A230-3494-FAAF-7C9D50F5D398}"/>
          </ac:spMkLst>
        </pc:spChg>
        <pc:spChg chg="del">
          <ac:chgData name="Sean Sica" userId="S::sean@sica.io::a3da99d4-815c-491b-a1f3-5f7cae44e632" providerId="AD" clId="Web-{FD5037FE-5086-A4BC-321A-E5B093BE243C}" dt="2024-04-16T02:02:48.676" v="50"/>
          <ac:spMkLst>
            <pc:docMk/>
            <pc:sldMk cId="3779932801" sldId="265"/>
            <ac:spMk id="4" creationId="{C95C5353-330D-09FE-E601-21984CA36D7C}"/>
          </ac:spMkLst>
        </pc:spChg>
        <pc:picChg chg="add mod">
          <ac:chgData name="Sean Sica" userId="S::sean@sica.io::a3da99d4-815c-491b-a1f3-5f7cae44e632" providerId="AD" clId="Web-{FD5037FE-5086-A4BC-321A-E5B093BE243C}" dt="2024-04-16T02:05:11.416" v="96" actId="1076"/>
          <ac:picMkLst>
            <pc:docMk/>
            <pc:sldMk cId="3779932801" sldId="265"/>
            <ac:picMk id="5" creationId="{BE71CA92-A72D-AC36-C4A6-A9793D2FCB23}"/>
          </ac:picMkLst>
        </pc:picChg>
      </pc:sldChg>
      <pc:sldChg chg="addSp modSp new mod modClrScheme chgLayout">
        <pc:chgData name="Sean Sica" userId="S::sean@sica.io::a3da99d4-815c-491b-a1f3-5f7cae44e632" providerId="AD" clId="Web-{FD5037FE-5086-A4BC-321A-E5B093BE243C}" dt="2024-04-16T02:07:25.608" v="139"/>
        <pc:sldMkLst>
          <pc:docMk/>
          <pc:sldMk cId="1001815905" sldId="266"/>
        </pc:sldMkLst>
        <pc:spChg chg="mod ord">
          <ac:chgData name="Sean Sica" userId="S::sean@sica.io::a3da99d4-815c-491b-a1f3-5f7cae44e632" providerId="AD" clId="Web-{FD5037FE-5086-A4BC-321A-E5B093BE243C}" dt="2024-04-16T02:07:25.608" v="139"/>
          <ac:spMkLst>
            <pc:docMk/>
            <pc:sldMk cId="1001815905" sldId="266"/>
            <ac:spMk id="2" creationId="{84CCD0A1-2592-82BC-9A7D-5367D01E8B0D}"/>
          </ac:spMkLst>
        </pc:spChg>
        <pc:spChg chg="mod ord">
          <ac:chgData name="Sean Sica" userId="S::sean@sica.io::a3da99d4-815c-491b-a1f3-5f7cae44e632" providerId="AD" clId="Web-{FD5037FE-5086-A4BC-321A-E5B093BE243C}" dt="2024-04-16T02:07:25.608" v="139"/>
          <ac:spMkLst>
            <pc:docMk/>
            <pc:sldMk cId="1001815905" sldId="266"/>
            <ac:spMk id="3" creationId="{19749961-B762-D6F5-EA7B-7067E6D2362E}"/>
          </ac:spMkLst>
        </pc:spChg>
        <pc:spChg chg="add mod ord">
          <ac:chgData name="Sean Sica" userId="S::sean@sica.io::a3da99d4-815c-491b-a1f3-5f7cae44e632" providerId="AD" clId="Web-{FD5037FE-5086-A4BC-321A-E5B093BE243C}" dt="2024-04-16T02:07:25.608" v="139"/>
          <ac:spMkLst>
            <pc:docMk/>
            <pc:sldMk cId="1001815905" sldId="266"/>
            <ac:spMk id="4" creationId="{3614897E-8CF4-70ED-60D5-8E1986535E08}"/>
          </ac:spMkLst>
        </pc:spChg>
      </pc:sldChg>
    </pc:docChg>
  </pc:docChgLst>
  <pc:docChgLst>
    <pc:chgData name="Sean Sica" userId="S::sean@sica.io::a3da99d4-815c-491b-a1f3-5f7cae44e632" providerId="AD" clId="Web-{DD48D5EA-1C6B-AD6A-6725-998032DE918A}"/>
    <pc:docChg chg="modSld">
      <pc:chgData name="Sean Sica" userId="S::sean@sica.io::a3da99d4-815c-491b-a1f3-5f7cae44e632" providerId="AD" clId="Web-{DD48D5EA-1C6B-AD6A-6725-998032DE918A}" dt="2024-04-17T22:08:52.419" v="98" actId="20577"/>
      <pc:docMkLst>
        <pc:docMk/>
      </pc:docMkLst>
      <pc:sldChg chg="modSp">
        <pc:chgData name="Sean Sica" userId="S::sean@sica.io::a3da99d4-815c-491b-a1f3-5f7cae44e632" providerId="AD" clId="Web-{DD48D5EA-1C6B-AD6A-6725-998032DE918A}" dt="2024-04-17T22:04:09.536" v="0" actId="20577"/>
        <pc:sldMkLst>
          <pc:docMk/>
          <pc:sldMk cId="1276399452" sldId="256"/>
        </pc:sldMkLst>
        <pc:spChg chg="mod">
          <ac:chgData name="Sean Sica" userId="S::sean@sica.io::a3da99d4-815c-491b-a1f3-5f7cae44e632" providerId="AD" clId="Web-{DD48D5EA-1C6B-AD6A-6725-998032DE918A}" dt="2024-04-17T22:04:09.536" v="0" actId="20577"/>
          <ac:spMkLst>
            <pc:docMk/>
            <pc:sldMk cId="1276399452" sldId="256"/>
            <ac:spMk id="3" creationId="{00000000-0000-0000-0000-000000000000}"/>
          </ac:spMkLst>
        </pc:spChg>
      </pc:sldChg>
      <pc:sldChg chg="addSp delSp modSp">
        <pc:chgData name="Sean Sica" userId="S::sean@sica.io::a3da99d4-815c-491b-a1f3-5f7cae44e632" providerId="AD" clId="Web-{DD48D5EA-1C6B-AD6A-6725-998032DE918A}" dt="2024-04-17T22:08:52.419" v="98" actId="20577"/>
        <pc:sldMkLst>
          <pc:docMk/>
          <pc:sldMk cId="3682971710" sldId="286"/>
        </pc:sldMkLst>
        <pc:spChg chg="mod">
          <ac:chgData name="Sean Sica" userId="S::sean@sica.io::a3da99d4-815c-491b-a1f3-5f7cae44e632" providerId="AD" clId="Web-{DD48D5EA-1C6B-AD6A-6725-998032DE918A}" dt="2024-04-17T22:08:52.419" v="98" actId="20577"/>
          <ac:spMkLst>
            <pc:docMk/>
            <pc:sldMk cId="3682971710" sldId="286"/>
            <ac:spMk id="3" creationId="{9C622348-128D-F62C-3406-A99B683267CF}"/>
          </ac:spMkLst>
        </pc:spChg>
        <pc:picChg chg="add del mod">
          <ac:chgData name="Sean Sica" userId="S::sean@sica.io::a3da99d4-815c-491b-a1f3-5f7cae44e632" providerId="AD" clId="Web-{DD48D5EA-1C6B-AD6A-6725-998032DE918A}" dt="2024-04-17T22:07:44.574" v="61"/>
          <ac:picMkLst>
            <pc:docMk/>
            <pc:sldMk cId="3682971710" sldId="286"/>
            <ac:picMk id="4" creationId="{8D48700E-C69E-D700-4BB7-D5ECB19A211B}"/>
          </ac:picMkLst>
        </pc:picChg>
        <pc:picChg chg="add del mod">
          <ac:chgData name="Sean Sica" userId="S::sean@sica.io::a3da99d4-815c-491b-a1f3-5f7cae44e632" providerId="AD" clId="Web-{DD48D5EA-1C6B-AD6A-6725-998032DE918A}" dt="2024-04-17T22:07:45.011" v="62"/>
          <ac:picMkLst>
            <pc:docMk/>
            <pc:sldMk cId="3682971710" sldId="286"/>
            <ac:picMk id="5" creationId="{6AB77506-E285-C3A3-559B-D906BE8CEA4A}"/>
          </ac:picMkLst>
        </pc:picChg>
        <pc:picChg chg="add del mod">
          <ac:chgData name="Sean Sica" userId="S::sean@sica.io::a3da99d4-815c-491b-a1f3-5f7cae44e632" providerId="AD" clId="Web-{DD48D5EA-1C6B-AD6A-6725-998032DE918A}" dt="2024-04-17T22:07:45.558" v="63"/>
          <ac:picMkLst>
            <pc:docMk/>
            <pc:sldMk cId="3682971710" sldId="286"/>
            <ac:picMk id="6" creationId="{68EA389C-1131-349C-751C-9C310271FC41}"/>
          </ac:picMkLst>
        </pc:picChg>
        <pc:picChg chg="add del mod">
          <ac:chgData name="Sean Sica" userId="S::sean@sica.io::a3da99d4-815c-491b-a1f3-5f7cae44e632" providerId="AD" clId="Web-{DD48D5EA-1C6B-AD6A-6725-998032DE918A}" dt="2024-04-17T22:07:46.074" v="64"/>
          <ac:picMkLst>
            <pc:docMk/>
            <pc:sldMk cId="3682971710" sldId="286"/>
            <ac:picMk id="7" creationId="{910E5ED8-43AD-56CB-CF15-EAC74BF98402}"/>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7CB1905-1EEB-6545-B5E2-B70E8868255E}" type="datetimeFigureOut">
              <a:rPr lang="en-US" smtClean="0"/>
              <a:t>4/18/2024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261A396-5F67-764F-9A9A-305152EBE086}" type="slidenum">
              <a:rPr lang="en-US" smtClean="0"/>
              <a:t>‹#›</a:t>
            </a:fld>
            <a:endParaRPr lang="en-US"/>
          </a:p>
        </p:txBody>
      </p:sp>
    </p:spTree>
    <p:extLst>
      <p:ext uri="{BB962C8B-B14F-4D97-AF65-F5344CB8AC3E}">
        <p14:creationId xmlns:p14="http://schemas.microsoft.com/office/powerpoint/2010/main" val="342798587"/>
      </p:ext>
    </p:extLst>
  </p:cSld>
  <p:clrMap bg1="lt1" tx1="dk1" bg2="lt2" tx2="dk2" accent1="accent1" accent2="accent2" accent3="accent3" accent4="accent4" accent5="accent5" accent6="accent6" hlink="hlink" folHlink="folHlink"/>
  <p:hf hdr="0" ftr="0" dt="0"/>
</p:handoutMaster>
</file>

<file path=ppt/media/image10.gif>
</file>

<file path=ppt/media/image11.png>
</file>

<file path=ppt/media/image12.png>
</file>

<file path=ppt/media/image13.png>
</file>

<file path=ppt/media/image14.jpeg>
</file>

<file path=ppt/media/image15.jpeg>
</file>

<file path=ppt/media/image16.jpeg>
</file>

<file path=ppt/media/image17.jpe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F53F6BF-7462-9046-A2B6-90C29244BD27}" type="datetimeFigureOut">
              <a:rPr lang="en-US" smtClean="0"/>
              <a:t>4/18/2024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4B7DBC5-2A13-CA47-B9EE-6017A92B6B18}" type="slidenum">
              <a:rPr lang="en-US" smtClean="0"/>
              <a:t>‹#›</a:t>
            </a:fld>
            <a:endParaRPr lang="en-US"/>
          </a:p>
        </p:txBody>
      </p:sp>
    </p:spTree>
    <p:extLst>
      <p:ext uri="{BB962C8B-B14F-4D97-AF65-F5344CB8AC3E}">
        <p14:creationId xmlns:p14="http://schemas.microsoft.com/office/powerpoint/2010/main" val="373436860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 focused my mid-term presentation on a lot of EDA and data massaging, so I'm going to skip over much of that today.</a:t>
            </a:r>
            <a:endParaRPr lang="en-US" dirty="0"/>
          </a:p>
          <a:p>
            <a:endParaRPr lang="en-US" dirty="0"/>
          </a:p>
          <a:p>
            <a:r>
              <a:rPr lang="en-US"/>
              <a:t>Instead I'd like to start by sharing about my training pipeline.</a:t>
            </a:r>
            <a:endParaRPr lang="en-US" dirty="0"/>
          </a:p>
          <a:p>
            <a:endParaRPr lang="en-US" dirty="0"/>
          </a:p>
          <a:p>
            <a:r>
              <a:rPr lang="en-US"/>
              <a:t>Within the first 2 weeks of starting this project, I realized that a Notebook (Google </a:t>
            </a:r>
            <a:r>
              <a:rPr lang="en-US" err="1"/>
              <a:t>Colab</a:t>
            </a:r>
            <a:r>
              <a:rPr lang="en-US"/>
              <a:t>) wasn't going to cut it.</a:t>
            </a:r>
            <a:endParaRPr lang="en-US" dirty="0"/>
          </a:p>
          <a:p>
            <a:endParaRPr lang="en-US" dirty="0"/>
          </a:p>
          <a:p>
            <a:r>
              <a:rPr lang="en-US"/>
              <a:t>My Notebook(s) was getting really long. It was becoming difficult to locate information.</a:t>
            </a:r>
            <a:endParaRPr lang="en-US" dirty="0"/>
          </a:p>
          <a:p>
            <a:endParaRPr lang="en-US" dirty="0"/>
          </a:p>
          <a:p>
            <a:r>
              <a:rPr lang="en-US" dirty="0"/>
              <a:t>I started exploring third party options and came across Google Vertex. Vertex is a ML platform designed for training pipelines. I did a quick tutorial, and that led me to implementing a custom Python package.</a:t>
            </a:r>
            <a:endParaRPr lang="en-US" dirty="0">
              <a:ea typeface="Calibri"/>
              <a:cs typeface="Calibri"/>
            </a:endParaRPr>
          </a:p>
          <a:p>
            <a:endParaRPr lang="en-US" dirty="0">
              <a:ea typeface="Calibri"/>
              <a:cs typeface="Calibri"/>
            </a:endParaRPr>
          </a:p>
          <a:p>
            <a:r>
              <a:rPr lang="en-US" dirty="0">
                <a:ea typeface="Calibri"/>
                <a:cs typeface="Calibri"/>
              </a:rPr>
              <a:t>So this entire pipeline you see here is packaged as a </a:t>
            </a:r>
            <a:r>
              <a:rPr lang="en-US" dirty="0" err="1">
                <a:ea typeface="Calibri"/>
                <a:cs typeface="Calibri"/>
              </a:rPr>
              <a:t>PyPi</a:t>
            </a:r>
            <a:r>
              <a:rPr lang="en-US" dirty="0">
                <a:ea typeface="Calibri"/>
                <a:cs typeface="Calibri"/>
              </a:rPr>
              <a:t> artifact. A CLI interfaced is exposed. So you can start using it by simply pip installing it and executing the '</a:t>
            </a:r>
            <a:r>
              <a:rPr lang="en-US" dirty="0" err="1">
                <a:ea typeface="Calibri"/>
                <a:cs typeface="Calibri"/>
              </a:rPr>
              <a:t>dosdetect</a:t>
            </a:r>
            <a:r>
              <a:rPr lang="en-US" dirty="0">
                <a:ea typeface="Calibri"/>
                <a:cs typeface="Calibri"/>
              </a:rPr>
              <a:t>' command from the command line.</a:t>
            </a:r>
          </a:p>
        </p:txBody>
      </p:sp>
      <p:sp>
        <p:nvSpPr>
          <p:cNvPr id="4" name="Slide Number Placeholder 3"/>
          <p:cNvSpPr>
            <a:spLocks noGrp="1"/>
          </p:cNvSpPr>
          <p:nvPr>
            <p:ph type="sldNum" sz="quarter" idx="5"/>
          </p:nvPr>
        </p:nvSpPr>
        <p:spPr/>
        <p:txBody>
          <a:bodyPr/>
          <a:lstStyle/>
          <a:p>
            <a:fld id="{84B7DBC5-2A13-CA47-B9EE-6017A92B6B18}" type="slidenum">
              <a:rPr lang="en-US" smtClean="0"/>
              <a:t>6</a:t>
            </a:fld>
            <a:endParaRPr lang="en-US"/>
          </a:p>
        </p:txBody>
      </p:sp>
    </p:spTree>
    <p:extLst>
      <p:ext uri="{BB962C8B-B14F-4D97-AF65-F5344CB8AC3E}">
        <p14:creationId xmlns:p14="http://schemas.microsoft.com/office/powerpoint/2010/main" val="11262283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evaluation results for my test data.</a:t>
            </a:r>
          </a:p>
          <a:p>
            <a:endParaRPr lang="en-US"/>
          </a:p>
          <a:p>
            <a:r>
              <a:rPr lang="en-US" dirty="0"/>
              <a:t>Highlighted in red are instances where Accuracy is close or at 100% while Precision, Recall, and F1 Score are at 0%. This can happen in cases where there is a significant class imbalance within the dataset. </a:t>
            </a:r>
            <a:endParaRPr lang="en-US" dirty="0">
              <a:ea typeface="Calibri"/>
              <a:cs typeface="Calibri"/>
            </a:endParaRPr>
          </a:p>
          <a:p>
            <a:endParaRPr lang="en-US" dirty="0"/>
          </a:p>
          <a:p>
            <a:r>
              <a:rPr lang="en-US" dirty="0"/>
              <a:t>In such instances, one class (usually the negative class—in this case BENIGN—) outnumbers the others. We know this to be true in our dataset given how dominate the Benign class by nature.</a:t>
            </a:r>
            <a:endParaRPr lang="en-US" dirty="0">
              <a:ea typeface="Calibri"/>
              <a:cs typeface="Calibri"/>
            </a:endParaRPr>
          </a:p>
          <a:p>
            <a:endParaRPr lang="en-US" dirty="0">
              <a:ea typeface="Calibri"/>
              <a:cs typeface="Calibri"/>
            </a:endParaRPr>
          </a:p>
          <a:p>
            <a:r>
              <a:rPr lang="en-US" dirty="0"/>
              <a:t>So, it's probable that the model is not learning to classify the minority class effectively. This echos the False Negatives we observed in the confusion matrix earlier.</a:t>
            </a:r>
            <a:endParaRPr lang="en-US" dirty="0">
              <a:ea typeface="Calibri"/>
              <a:cs typeface="Calibri"/>
            </a:endParaRPr>
          </a:p>
        </p:txBody>
      </p:sp>
      <p:sp>
        <p:nvSpPr>
          <p:cNvPr id="4" name="Slide Number Placeholder 3"/>
          <p:cNvSpPr>
            <a:spLocks noGrp="1"/>
          </p:cNvSpPr>
          <p:nvPr>
            <p:ph type="sldNum" sz="quarter" idx="5"/>
          </p:nvPr>
        </p:nvSpPr>
        <p:spPr/>
        <p:txBody>
          <a:bodyPr/>
          <a:lstStyle/>
          <a:p>
            <a:fld id="{84B7DBC5-2A13-CA47-B9EE-6017A92B6B18}" type="slidenum">
              <a:rPr lang="en-US" smtClean="0"/>
              <a:t>18</a:t>
            </a:fld>
            <a:endParaRPr lang="en-US"/>
          </a:p>
        </p:txBody>
      </p:sp>
    </p:spTree>
    <p:extLst>
      <p:ext uri="{BB962C8B-B14F-4D97-AF65-F5344CB8AC3E}">
        <p14:creationId xmlns:p14="http://schemas.microsoft.com/office/powerpoint/2010/main" val="37411454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Here are the eval metrics for KNN.</a:t>
            </a:r>
          </a:p>
          <a:p>
            <a:endParaRPr lang="en-US" dirty="0">
              <a:ea typeface="Calibri"/>
              <a:cs typeface="Calibri"/>
            </a:endParaRPr>
          </a:p>
          <a:p>
            <a:r>
              <a:rPr lang="en-US" dirty="0" err="1">
                <a:ea typeface="Calibri"/>
                <a:cs typeface="Calibri"/>
              </a:rPr>
              <a:t>DDos</a:t>
            </a:r>
            <a:r>
              <a:rPr lang="en-US" dirty="0">
                <a:ea typeface="Calibri"/>
                <a:cs typeface="Calibri"/>
              </a:rPr>
              <a:t> performed higher than Bi-LSTM-CNN.</a:t>
            </a:r>
          </a:p>
          <a:p>
            <a:pPr>
              <a:buFont typeface="Arial"/>
            </a:pPr>
            <a:endParaRPr lang="en-US" dirty="0">
              <a:ea typeface="Calibri"/>
              <a:cs typeface="Calibri"/>
            </a:endParaRPr>
          </a:p>
          <a:p>
            <a:r>
              <a:rPr lang="en-US" dirty="0">
                <a:ea typeface="Calibri"/>
                <a:cs typeface="Calibri"/>
              </a:rPr>
              <a:t>It similarly performed poorly on the disparate classes shown in red, though it appears it was actually slightly more resilient than the LSTM model.</a:t>
            </a:r>
            <a:endParaRPr lang="en-US" dirty="0">
              <a:cs typeface="Calibri"/>
            </a:endParaRPr>
          </a:p>
          <a:p>
            <a:endParaRPr lang="en-US" dirty="0">
              <a:cs typeface="Calibri"/>
            </a:endParaRPr>
          </a:p>
          <a:p>
            <a:r>
              <a:rPr lang="en-US" dirty="0">
                <a:cs typeface="Calibri"/>
              </a:rPr>
              <a:t>The regular or non-distributed DoS scores are high across the board</a:t>
            </a:r>
            <a:endParaRPr lang="en-US" dirty="0">
              <a:ea typeface="Calibri"/>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84B7DBC5-2A13-CA47-B9EE-6017A92B6B18}" type="slidenum">
              <a:rPr lang="en-US" smtClean="0"/>
              <a:t>19</a:t>
            </a:fld>
            <a:endParaRPr lang="en-US"/>
          </a:p>
        </p:txBody>
      </p:sp>
    </p:spTree>
    <p:extLst>
      <p:ext uri="{BB962C8B-B14F-4D97-AF65-F5344CB8AC3E}">
        <p14:creationId xmlns:p14="http://schemas.microsoft.com/office/powerpoint/2010/main" val="3682549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Random Forest has very similar results as KNN. This was the top performer of all of the models. Again, it suffers from the same issues discussed earlier. </a:t>
            </a:r>
          </a:p>
        </p:txBody>
      </p:sp>
      <p:sp>
        <p:nvSpPr>
          <p:cNvPr id="4" name="Slide Number Placeholder 3"/>
          <p:cNvSpPr>
            <a:spLocks noGrp="1"/>
          </p:cNvSpPr>
          <p:nvPr>
            <p:ph type="sldNum" sz="quarter" idx="5"/>
          </p:nvPr>
        </p:nvSpPr>
        <p:spPr/>
        <p:txBody>
          <a:bodyPr/>
          <a:lstStyle/>
          <a:p>
            <a:fld id="{84B7DBC5-2A13-CA47-B9EE-6017A92B6B18}" type="slidenum">
              <a:rPr lang="en-US" smtClean="0"/>
              <a:t>20</a:t>
            </a:fld>
            <a:endParaRPr lang="en-US"/>
          </a:p>
        </p:txBody>
      </p:sp>
    </p:spTree>
    <p:extLst>
      <p:ext uri="{BB962C8B-B14F-4D97-AF65-F5344CB8AC3E}">
        <p14:creationId xmlns:p14="http://schemas.microsoft.com/office/powerpoint/2010/main" val="37809372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The worst performer was Logistic Regression.</a:t>
            </a:r>
          </a:p>
          <a:p>
            <a:endParaRPr lang="en-US" dirty="0">
              <a:ea typeface="Calibri"/>
              <a:cs typeface="Calibri"/>
            </a:endParaRPr>
          </a:p>
          <a:p>
            <a:r>
              <a:rPr lang="en-US" dirty="0">
                <a:ea typeface="Calibri"/>
                <a:cs typeface="Calibri"/>
              </a:rPr>
              <a:t>Though it is worth pointing out that it is the easiest of all to train. I believe it only took 2 minutes to train on CPU. So the DDoS scores are actually pretty impressive all things considered.</a:t>
            </a:r>
          </a:p>
        </p:txBody>
      </p:sp>
      <p:sp>
        <p:nvSpPr>
          <p:cNvPr id="4" name="Slide Number Placeholder 3"/>
          <p:cNvSpPr>
            <a:spLocks noGrp="1"/>
          </p:cNvSpPr>
          <p:nvPr>
            <p:ph type="sldNum" sz="quarter" idx="5"/>
          </p:nvPr>
        </p:nvSpPr>
        <p:spPr/>
        <p:txBody>
          <a:bodyPr/>
          <a:lstStyle/>
          <a:p>
            <a:fld id="{84B7DBC5-2A13-CA47-B9EE-6017A92B6B18}" type="slidenum">
              <a:rPr lang="en-US" smtClean="0"/>
              <a:t>21</a:t>
            </a:fld>
            <a:endParaRPr lang="en-US"/>
          </a:p>
        </p:txBody>
      </p:sp>
    </p:spTree>
    <p:extLst>
      <p:ext uri="{BB962C8B-B14F-4D97-AF65-F5344CB8AC3E}">
        <p14:creationId xmlns:p14="http://schemas.microsoft.com/office/powerpoint/2010/main" val="2167206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These are the last evaluation metrics I'll show you guys today.</a:t>
            </a:r>
          </a:p>
          <a:p>
            <a:endParaRPr lang="en-US" dirty="0">
              <a:ea typeface="Calibri"/>
              <a:cs typeface="Calibri"/>
            </a:endParaRPr>
          </a:p>
          <a:p>
            <a:r>
              <a:rPr lang="en-US" dirty="0">
                <a:ea typeface="Calibri"/>
                <a:cs typeface="Calibri"/>
              </a:rPr>
              <a:t>Here are the ROC (receiver operating characteristics) curves for each of the models.</a:t>
            </a:r>
          </a:p>
          <a:p>
            <a:endParaRPr lang="en-US" dirty="0">
              <a:ea typeface="Calibri"/>
              <a:cs typeface="Calibri"/>
            </a:endParaRPr>
          </a:p>
          <a:p>
            <a:r>
              <a:rPr lang="en-US" dirty="0">
                <a:ea typeface="Calibri"/>
                <a:cs typeface="Calibri"/>
              </a:rPr>
              <a:t>They are created by plotting </a:t>
            </a:r>
            <a:r>
              <a:rPr lang="en-US" dirty="0"/>
              <a:t>the True Positive Rate (TPR, also known as </a:t>
            </a:r>
            <a:r>
              <a:rPr lang="en-US" b="1" dirty="0"/>
              <a:t>recall</a:t>
            </a:r>
            <a:r>
              <a:rPr lang="en-US" dirty="0"/>
              <a:t>) against the False Positive Rate (FPR) at various threshold settings.</a:t>
            </a:r>
            <a:endParaRPr lang="en-US" dirty="0">
              <a:ea typeface="Calibri"/>
              <a:cs typeface="Calibri"/>
            </a:endParaRPr>
          </a:p>
          <a:p>
            <a:pPr marL="171450" indent="-171450">
              <a:buFont typeface="Arial"/>
              <a:buChar char="•"/>
            </a:pPr>
            <a:endParaRPr lang="en-US" dirty="0">
              <a:ea typeface="Calibri"/>
              <a:cs typeface="Calibri"/>
            </a:endParaRPr>
          </a:p>
          <a:p>
            <a:r>
              <a:rPr lang="en-US" dirty="0"/>
              <a:t>A higher AUC value indicates better model performance for that class.</a:t>
            </a:r>
            <a:endParaRPr lang="en-US" dirty="0">
              <a:ea typeface="Calibri"/>
              <a:cs typeface="Calibri"/>
            </a:endParaRPr>
          </a:p>
          <a:p>
            <a:endParaRPr lang="en-US" dirty="0"/>
          </a:p>
          <a:p>
            <a:r>
              <a:rPr lang="en-US" dirty="0">
                <a:ea typeface="Calibri"/>
                <a:cs typeface="Calibri"/>
              </a:rPr>
              <a:t>They essentially show what we already discussed:</a:t>
            </a:r>
            <a:endParaRPr lang="en-US" dirty="0"/>
          </a:p>
          <a:p>
            <a:pPr marL="171450" indent="-171450">
              <a:buFont typeface="Arial"/>
              <a:buChar char="•"/>
            </a:pPr>
            <a:r>
              <a:rPr lang="en-US" dirty="0"/>
              <a:t>Bi-LSTM-CNN and RF model demonstrated almost perfect classification for most classes. </a:t>
            </a:r>
            <a:endParaRPr lang="en-US" dirty="0">
              <a:ea typeface="Calibri"/>
              <a:cs typeface="Calibri"/>
            </a:endParaRPr>
          </a:p>
          <a:p>
            <a:pPr marL="171450" indent="-171450">
              <a:buFont typeface="Arial"/>
              <a:buChar char="•"/>
            </a:pPr>
            <a:r>
              <a:rPr lang="en-US" dirty="0"/>
              <a:t>The KNN model did well overall, but smaller classes like 'Heartbleed' and 'Web Attack' were not captured as well.</a:t>
            </a:r>
            <a:endParaRPr lang="en-US" dirty="0">
              <a:ea typeface="Calibri"/>
              <a:cs typeface="Calibri"/>
            </a:endParaRPr>
          </a:p>
          <a:p>
            <a:pPr marL="171450" indent="-171450">
              <a:buFont typeface="Arial"/>
              <a:buChar char="•"/>
            </a:pPr>
            <a:r>
              <a:rPr lang="en-US" dirty="0"/>
              <a:t>Logistic Regression showed the most variation in performance.</a:t>
            </a:r>
            <a:endParaRPr lang="en-US" dirty="0">
              <a:ea typeface="Calibri"/>
              <a:cs typeface="Calibri"/>
            </a:endParaRPr>
          </a:p>
        </p:txBody>
      </p:sp>
      <p:sp>
        <p:nvSpPr>
          <p:cNvPr id="4" name="Slide Number Placeholder 3"/>
          <p:cNvSpPr>
            <a:spLocks noGrp="1"/>
          </p:cNvSpPr>
          <p:nvPr>
            <p:ph type="sldNum" sz="quarter" idx="5"/>
          </p:nvPr>
        </p:nvSpPr>
        <p:spPr/>
        <p:txBody>
          <a:bodyPr/>
          <a:lstStyle/>
          <a:p>
            <a:fld id="{84B7DBC5-2A13-CA47-B9EE-6017A92B6B18}" type="slidenum">
              <a:rPr lang="en-US" smtClean="0"/>
              <a:t>20</a:t>
            </a:fld>
            <a:endParaRPr lang="en-US"/>
          </a:p>
        </p:txBody>
      </p:sp>
    </p:spTree>
    <p:extLst>
      <p:ext uri="{BB962C8B-B14F-4D97-AF65-F5344CB8AC3E}">
        <p14:creationId xmlns:p14="http://schemas.microsoft.com/office/powerpoint/2010/main" val="20006289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cs typeface="Calibri"/>
              </a:rPr>
              <a:t>PyPi</a:t>
            </a:r>
            <a:r>
              <a:rPr lang="en-US" dirty="0">
                <a:cs typeface="Calibri"/>
              </a:rPr>
              <a:t> package</a:t>
            </a:r>
          </a:p>
          <a:p>
            <a:r>
              <a:rPr lang="en-US" dirty="0">
                <a:cs typeface="Calibri"/>
              </a:rPr>
              <a:t>CLI utility</a:t>
            </a:r>
          </a:p>
          <a:p>
            <a:r>
              <a:rPr lang="en-US" dirty="0">
                <a:cs typeface="Calibri"/>
              </a:rPr>
              <a:t>23 configurable arguments</a:t>
            </a:r>
          </a:p>
          <a:p>
            <a:r>
              <a:rPr lang="en-US" dirty="0">
                <a:cs typeface="Calibri"/>
              </a:rPr>
              <a:t>Supports </a:t>
            </a:r>
            <a:r>
              <a:rPr lang="en-US" dirty="0" err="1">
                <a:cs typeface="Calibri"/>
              </a:rPr>
              <a:t>BiLSTM</a:t>
            </a:r>
            <a:r>
              <a:rPr lang="en-US" dirty="0">
                <a:cs typeface="Calibri"/>
              </a:rPr>
              <a:t>-CNN, LR, RF, and KNN</a:t>
            </a:r>
          </a:p>
        </p:txBody>
      </p:sp>
      <p:sp>
        <p:nvSpPr>
          <p:cNvPr id="4" name="Slide Number Placeholder 3"/>
          <p:cNvSpPr>
            <a:spLocks noGrp="1"/>
          </p:cNvSpPr>
          <p:nvPr>
            <p:ph type="sldNum" sz="quarter" idx="5"/>
          </p:nvPr>
        </p:nvSpPr>
        <p:spPr/>
        <p:txBody>
          <a:bodyPr/>
          <a:lstStyle/>
          <a:p>
            <a:fld id="{84B7DBC5-2A13-CA47-B9EE-6017A92B6B18}" type="slidenum">
              <a:rPr lang="en-US" smtClean="0"/>
              <a:t>10</a:t>
            </a:fld>
            <a:endParaRPr lang="en-US"/>
          </a:p>
        </p:txBody>
      </p:sp>
    </p:spTree>
    <p:extLst>
      <p:ext uri="{BB962C8B-B14F-4D97-AF65-F5344CB8AC3E}">
        <p14:creationId xmlns:p14="http://schemas.microsoft.com/office/powerpoint/2010/main" val="17175068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Here is one of the more notable sub-packages included in the project. This was my approach to implementing a repeatable preprocessing pipeline that is modular and intuitive.</a:t>
            </a:r>
          </a:p>
          <a:p>
            <a:endParaRPr lang="en-US" dirty="0">
              <a:ea typeface="Calibri"/>
              <a:cs typeface="Calibri"/>
            </a:endParaRPr>
          </a:p>
          <a:p>
            <a:r>
              <a:rPr lang="en-US" dirty="0">
                <a:ea typeface="Calibri"/>
                <a:cs typeface="Calibri"/>
              </a:rPr>
              <a:t>It follows the builder software pattern to make integration simpler and hides much of the underlying logic.</a:t>
            </a:r>
          </a:p>
          <a:p>
            <a:endParaRPr lang="en-US" dirty="0">
              <a:ea typeface="Calibri"/>
              <a:cs typeface="Calibri"/>
            </a:endParaRPr>
          </a:p>
          <a:p>
            <a:r>
              <a:rPr lang="en-US" dirty="0">
                <a:ea typeface="Calibri"/>
                <a:cs typeface="Calibri"/>
              </a:rPr>
              <a:t>Worth noting that it supports two dimension reducing techniques which I'll cover next.</a:t>
            </a:r>
          </a:p>
        </p:txBody>
      </p:sp>
      <p:sp>
        <p:nvSpPr>
          <p:cNvPr id="4" name="Slide Number Placeholder 3"/>
          <p:cNvSpPr>
            <a:spLocks noGrp="1"/>
          </p:cNvSpPr>
          <p:nvPr>
            <p:ph type="sldNum" sz="quarter" idx="5"/>
          </p:nvPr>
        </p:nvSpPr>
        <p:spPr/>
        <p:txBody>
          <a:bodyPr/>
          <a:lstStyle/>
          <a:p>
            <a:fld id="{84B7DBC5-2A13-CA47-B9EE-6017A92B6B18}" type="slidenum">
              <a:rPr lang="en-US" smtClean="0"/>
              <a:t>6</a:t>
            </a:fld>
            <a:endParaRPr lang="en-US"/>
          </a:p>
        </p:txBody>
      </p:sp>
    </p:spTree>
    <p:extLst>
      <p:ext uri="{BB962C8B-B14F-4D97-AF65-F5344CB8AC3E}">
        <p14:creationId xmlns:p14="http://schemas.microsoft.com/office/powerpoint/2010/main" val="23018784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And here is the coolest part, </a:t>
            </a:r>
            <a:r>
              <a:rPr lang="en-US" dirty="0" err="1">
                <a:ea typeface="Calibri"/>
                <a:cs typeface="Calibri"/>
              </a:rPr>
              <a:t>imo</a:t>
            </a:r>
            <a:r>
              <a:rPr lang="en-US" dirty="0">
                <a:ea typeface="Calibri"/>
                <a:cs typeface="Calibri"/>
              </a:rPr>
              <a:t>, of the entire program.</a:t>
            </a:r>
          </a:p>
          <a:p>
            <a:endParaRPr lang="en-US" dirty="0">
              <a:ea typeface="Calibri"/>
              <a:cs typeface="Calibri"/>
            </a:endParaRPr>
          </a:p>
          <a:p>
            <a:r>
              <a:rPr lang="en-US" dirty="0">
                <a:ea typeface="Calibri"/>
                <a:cs typeface="Calibri"/>
              </a:rPr>
              <a:t>Every pipeline run generates a unique directory annotated with a timestamp.</a:t>
            </a:r>
          </a:p>
          <a:p>
            <a:endParaRPr lang="en-US" dirty="0">
              <a:ea typeface="Calibri"/>
              <a:cs typeface="Calibri"/>
            </a:endParaRPr>
          </a:p>
          <a:p>
            <a:r>
              <a:rPr lang="en-US" dirty="0">
                <a:ea typeface="Calibri"/>
                <a:cs typeface="Calibri"/>
              </a:rPr>
              <a:t>Every log generated by the code is captured from </a:t>
            </a:r>
            <a:r>
              <a:rPr lang="en-US" dirty="0" err="1">
                <a:ea typeface="Calibri"/>
                <a:cs typeface="Calibri"/>
              </a:rPr>
              <a:t>stdout</a:t>
            </a:r>
            <a:r>
              <a:rPr lang="en-US" dirty="0">
                <a:ea typeface="Calibri"/>
                <a:cs typeface="Calibri"/>
              </a:rPr>
              <a:t> and stderr and redirected to a log file for future inspection. This allowed me to walk away during training without concern of not being able to track down thrown exceptions.</a:t>
            </a:r>
          </a:p>
          <a:p>
            <a:endParaRPr lang="en-US" dirty="0">
              <a:ea typeface="Calibri"/>
              <a:cs typeface="Calibri"/>
            </a:endParaRPr>
          </a:p>
          <a:p>
            <a:r>
              <a:rPr lang="en-US" dirty="0">
                <a:ea typeface="Calibri"/>
                <a:cs typeface="Calibri"/>
              </a:rPr>
              <a:t>The model itself is also exported and saved to a file so I can load it into a Notebook for further evaluation.</a:t>
            </a:r>
          </a:p>
          <a:p>
            <a:endParaRPr lang="en-US" dirty="0">
              <a:ea typeface="Calibri"/>
              <a:cs typeface="Calibri"/>
            </a:endParaRPr>
          </a:p>
          <a:p>
            <a:r>
              <a:rPr lang="en-US" dirty="0">
                <a:ea typeface="Calibri"/>
                <a:cs typeface="Calibri"/>
              </a:rPr>
              <a:t>In addition, details about the pipeline run such as the CLI flags and all of the hyperparameters used to train the model are saved.</a:t>
            </a:r>
          </a:p>
          <a:p>
            <a:endParaRPr lang="en-US" dirty="0">
              <a:ea typeface="Calibri"/>
              <a:cs typeface="Calibri"/>
            </a:endParaRPr>
          </a:p>
          <a:p>
            <a:r>
              <a:rPr lang="en-US" dirty="0">
                <a:ea typeface="Calibri"/>
                <a:cs typeface="Calibri"/>
              </a:rPr>
              <a:t>Lastly, all of the evaluation metrics, including visualizations like ROC curves and accuracy curves are saved.</a:t>
            </a:r>
          </a:p>
          <a:p>
            <a:endParaRPr lang="en-US" dirty="0">
              <a:ea typeface="Calibri"/>
              <a:cs typeface="Calibri"/>
            </a:endParaRPr>
          </a:p>
          <a:p>
            <a:r>
              <a:rPr lang="en-US" dirty="0">
                <a:ea typeface="Calibri"/>
                <a:cs typeface="Calibri"/>
              </a:rPr>
              <a:t>I think I have run the pipeline over 200 times now.</a:t>
            </a:r>
          </a:p>
        </p:txBody>
      </p:sp>
      <p:sp>
        <p:nvSpPr>
          <p:cNvPr id="4" name="Slide Number Placeholder 3"/>
          <p:cNvSpPr>
            <a:spLocks noGrp="1"/>
          </p:cNvSpPr>
          <p:nvPr>
            <p:ph type="sldNum" sz="quarter" idx="5"/>
          </p:nvPr>
        </p:nvSpPr>
        <p:spPr/>
        <p:txBody>
          <a:bodyPr/>
          <a:lstStyle/>
          <a:p>
            <a:fld id="{84B7DBC5-2A13-CA47-B9EE-6017A92B6B18}" type="slidenum">
              <a:rPr lang="en-US" smtClean="0"/>
              <a:t>11</a:t>
            </a:fld>
            <a:endParaRPr lang="en-US"/>
          </a:p>
        </p:txBody>
      </p:sp>
    </p:spTree>
    <p:extLst>
      <p:ext uri="{BB962C8B-B14F-4D97-AF65-F5344CB8AC3E}">
        <p14:creationId xmlns:p14="http://schemas.microsoft.com/office/powerpoint/2010/main" val="12723736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Now let's get into the primary model of interest: the Bi-LSTM-CNN.</a:t>
            </a:r>
          </a:p>
          <a:p>
            <a:endParaRPr lang="en-US" dirty="0">
              <a:ea typeface="Calibri"/>
              <a:cs typeface="Calibri"/>
            </a:endParaRPr>
          </a:p>
          <a:p>
            <a:r>
              <a:rPr lang="en-US" dirty="0">
                <a:ea typeface="Calibri"/>
                <a:cs typeface="Calibri"/>
              </a:rPr>
              <a:t>My choice of model was actually inspired by our professor, who co-wrote and published a research paper on the use of this model, though mine notably lacks the Attention mechanism layer that theirs references.</a:t>
            </a:r>
          </a:p>
          <a:p>
            <a:endParaRPr lang="en-US" dirty="0">
              <a:ea typeface="Calibri"/>
              <a:cs typeface="Calibri"/>
            </a:endParaRPr>
          </a:p>
          <a:p>
            <a:r>
              <a:rPr lang="en-US" dirty="0">
                <a:ea typeface="Calibri"/>
                <a:cs typeface="Calibri"/>
              </a:rPr>
              <a:t>The model starts with two Bidrectional LSTM layers. This is really the heart of the operation. LSTM stands for "Long Short Term Memory" and are essentially more robust versions of a classical RNN model. They process the sequential data in both forwards and backwards direction. </a:t>
            </a:r>
          </a:p>
          <a:p>
            <a:endParaRPr lang="en-US" dirty="0">
              <a:ea typeface="Calibri"/>
              <a:cs typeface="Calibri"/>
            </a:endParaRPr>
          </a:p>
          <a:p>
            <a:r>
              <a:rPr lang="en-US" dirty="0">
                <a:ea typeface="Calibri"/>
                <a:cs typeface="Calibri"/>
              </a:rPr>
              <a:t>The motivation behind processing the data in reverse is rooted in the nature of sequential data, where context can come from both the past and the future relative to a specific point in time. This is also partially true in language theory where the meaning of a word can be influenced by the words that come before it as well as the words that follow it.</a:t>
            </a:r>
          </a:p>
          <a:p>
            <a:endParaRPr lang="en-US" dirty="0">
              <a:ea typeface="Calibri"/>
              <a:cs typeface="Calibri"/>
            </a:endParaRPr>
          </a:p>
          <a:p>
            <a:r>
              <a:rPr lang="en-US" dirty="0">
                <a:ea typeface="Calibri"/>
                <a:cs typeface="Calibri"/>
              </a:rPr>
              <a:t>Following the LSTM layers, a 1-dimensional convolution layer (or CNN) is used to distill the sequences into meaningful patterns, effectively spotlighting the nuances that the LSTM layers might have captured.</a:t>
            </a:r>
          </a:p>
          <a:p>
            <a:endParaRPr lang="en-US" dirty="0">
              <a:ea typeface="Calibri"/>
              <a:cs typeface="Calibri"/>
            </a:endParaRPr>
          </a:p>
          <a:p>
            <a:r>
              <a:rPr lang="en-US" dirty="0">
                <a:ea typeface="Calibri"/>
                <a:cs typeface="Calibri"/>
              </a:rPr>
              <a:t>The output of the CNN is fed into a Flatten layer which acts as a bridge into the dense layers that come after. I chose </a:t>
            </a:r>
            <a:r>
              <a:rPr lang="en-US" err="1">
                <a:ea typeface="Calibri"/>
                <a:cs typeface="Calibri"/>
              </a:rPr>
              <a:t>ReLU</a:t>
            </a:r>
            <a:r>
              <a:rPr lang="en-US" dirty="0">
                <a:ea typeface="Calibri"/>
                <a:cs typeface="Calibri"/>
              </a:rPr>
              <a:t> for the activation.</a:t>
            </a:r>
          </a:p>
          <a:p>
            <a:endParaRPr lang="en-US" dirty="0">
              <a:ea typeface="Calibri"/>
              <a:cs typeface="Calibri"/>
            </a:endParaRPr>
          </a:p>
          <a:p>
            <a:r>
              <a:rPr lang="en-US" dirty="0">
                <a:ea typeface="Calibri"/>
                <a:cs typeface="Calibri"/>
              </a:rPr>
              <a:t>Finally, there is a Dropout layer that helps prevent overfitting by randomly omitting neurons (or zeroing out weights) during training.</a:t>
            </a:r>
          </a:p>
          <a:p>
            <a:endParaRPr lang="en-US" dirty="0">
              <a:ea typeface="Calibri"/>
              <a:cs typeface="Calibri"/>
            </a:endParaRPr>
          </a:p>
          <a:p>
            <a:r>
              <a:rPr lang="en-US" dirty="0">
                <a:ea typeface="Calibri"/>
                <a:cs typeface="Calibri"/>
              </a:rPr>
              <a:t>The model can be configured using both sigmoid and </a:t>
            </a:r>
            <a:r>
              <a:rPr lang="en-US" dirty="0" err="1">
                <a:ea typeface="Calibri"/>
                <a:cs typeface="Calibri"/>
              </a:rPr>
              <a:t>softmax</a:t>
            </a:r>
            <a:r>
              <a:rPr lang="en-US" dirty="0">
                <a:ea typeface="Calibri"/>
                <a:cs typeface="Calibri"/>
              </a:rPr>
              <a:t>. I only ended up using </a:t>
            </a:r>
            <a:r>
              <a:rPr lang="en-US" dirty="0" err="1">
                <a:ea typeface="Calibri"/>
                <a:cs typeface="Calibri"/>
              </a:rPr>
              <a:t>softmax</a:t>
            </a:r>
            <a:r>
              <a:rPr lang="en-US" dirty="0">
                <a:ea typeface="Calibri"/>
                <a:cs typeface="Calibri"/>
              </a:rPr>
              <a:t> but I had the idea late into the project to explore ensemble techniques by training individual binary classifiers.</a:t>
            </a:r>
          </a:p>
          <a:p>
            <a:endParaRPr lang="en-US">
              <a:ea typeface="Calibri"/>
              <a:cs typeface="Calibri"/>
            </a:endParaRPr>
          </a:p>
        </p:txBody>
      </p:sp>
      <p:sp>
        <p:nvSpPr>
          <p:cNvPr id="4" name="Slide Number Placeholder 3"/>
          <p:cNvSpPr>
            <a:spLocks noGrp="1"/>
          </p:cNvSpPr>
          <p:nvPr>
            <p:ph type="sldNum" sz="quarter" idx="5"/>
          </p:nvPr>
        </p:nvSpPr>
        <p:spPr/>
        <p:txBody>
          <a:bodyPr/>
          <a:lstStyle/>
          <a:p>
            <a:fld id="{84B7DBC5-2A13-CA47-B9EE-6017A92B6B18}" type="slidenum">
              <a:rPr lang="en-US" smtClean="0"/>
              <a:t>11</a:t>
            </a:fld>
            <a:endParaRPr lang="en-US"/>
          </a:p>
        </p:txBody>
      </p:sp>
    </p:spTree>
    <p:extLst>
      <p:ext uri="{BB962C8B-B14F-4D97-AF65-F5344CB8AC3E}">
        <p14:creationId xmlns:p14="http://schemas.microsoft.com/office/powerpoint/2010/main" val="5938912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I did the majority of pipeline runs locally on M1 Pro. </a:t>
            </a:r>
            <a:endParaRPr lang="en-US" dirty="0">
              <a:cs typeface="Calibri"/>
            </a:endParaRPr>
          </a:p>
          <a:p>
            <a:endParaRPr lang="en-US" dirty="0">
              <a:ea typeface="Calibri"/>
              <a:cs typeface="Calibri"/>
            </a:endParaRPr>
          </a:p>
          <a:p>
            <a:r>
              <a:rPr lang="en-US" dirty="0">
                <a:cs typeface="Calibri"/>
              </a:rPr>
              <a:t>I ad to reduce the size of the training set to </a:t>
            </a:r>
            <a:r>
              <a:rPr lang="en-US" dirty="0" err="1">
                <a:cs typeface="Calibri"/>
              </a:rPr>
              <a:t>lte</a:t>
            </a:r>
            <a:r>
              <a:rPr lang="en-US" dirty="0">
                <a:cs typeface="Calibri"/>
              </a:rPr>
              <a:t> 10% in order to train in a reasonably amount of time. </a:t>
            </a:r>
            <a:endParaRPr lang="en-US">
              <a:cs typeface="Calibri"/>
            </a:endParaRPr>
          </a:p>
          <a:p>
            <a:endParaRPr lang="en-US" dirty="0">
              <a:cs typeface="Calibri"/>
            </a:endParaRPr>
          </a:p>
          <a:p>
            <a:r>
              <a:rPr lang="en-US" dirty="0">
                <a:cs typeface="Calibri"/>
              </a:rPr>
              <a:t>I actually ended up creating a configurable CLI argument (--train-fraction) to specify a percentage of the dataset to train on.</a:t>
            </a:r>
            <a:endParaRPr lang="en-US">
              <a:ea typeface="Calibri"/>
              <a:cs typeface="Calibri"/>
            </a:endParaRPr>
          </a:p>
          <a:p>
            <a:endParaRPr lang="en-US" dirty="0">
              <a:cs typeface="Calibri"/>
            </a:endParaRPr>
          </a:p>
          <a:p>
            <a:r>
              <a:rPr lang="en-US">
                <a:cs typeface="Calibri"/>
              </a:rPr>
              <a:t>I moved to AWS for final "production" training.</a:t>
            </a:r>
          </a:p>
          <a:p>
            <a:endParaRPr lang="en-US" dirty="0">
              <a:cs typeface="Calibri"/>
            </a:endParaRPr>
          </a:p>
          <a:p>
            <a:r>
              <a:rPr lang="en-US">
                <a:cs typeface="Calibri"/>
              </a:rPr>
              <a:t>The 4 GPU cores improved my training time from 12+ hours to around 1 hour for Random Forest and Bi-LSTM-CNN.</a:t>
            </a:r>
          </a:p>
          <a:p>
            <a:endParaRPr lang="en-US" dirty="0">
              <a:cs typeface="Calibri"/>
            </a:endParaRPr>
          </a:p>
          <a:p>
            <a:r>
              <a:rPr lang="en-US" dirty="0">
                <a:cs typeface="Calibri"/>
              </a:rPr>
              <a:t>It's costs around $5.60/hour so I had to use it sparingly, so I actually did the vast majority of my developmental training locally on a Mac.</a:t>
            </a:r>
            <a:endParaRPr lang="en-US" dirty="0">
              <a:ea typeface="Calibri"/>
              <a:cs typeface="Calibri"/>
            </a:endParaRPr>
          </a:p>
        </p:txBody>
      </p:sp>
      <p:sp>
        <p:nvSpPr>
          <p:cNvPr id="4" name="Slide Number Placeholder 3"/>
          <p:cNvSpPr>
            <a:spLocks noGrp="1"/>
          </p:cNvSpPr>
          <p:nvPr>
            <p:ph type="sldNum" sz="quarter" idx="5"/>
          </p:nvPr>
        </p:nvSpPr>
        <p:spPr/>
        <p:txBody>
          <a:bodyPr/>
          <a:lstStyle/>
          <a:p>
            <a:fld id="{84B7DBC5-2A13-CA47-B9EE-6017A92B6B18}" type="slidenum">
              <a:rPr lang="en-US" smtClean="0"/>
              <a:t>13</a:t>
            </a:fld>
            <a:endParaRPr lang="en-US"/>
          </a:p>
        </p:txBody>
      </p:sp>
    </p:spTree>
    <p:extLst>
      <p:ext uri="{BB962C8B-B14F-4D97-AF65-F5344CB8AC3E}">
        <p14:creationId xmlns:p14="http://schemas.microsoft.com/office/powerpoint/2010/main" val="15922548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Of the 200-ish pipelines that were run, these were the final contenders based on timing and overall performance</a:t>
            </a:r>
            <a:endParaRPr lang="en-US">
              <a:ea typeface="Calibri"/>
              <a:cs typeface="Calibri"/>
            </a:endParaRPr>
          </a:p>
          <a:p>
            <a:endParaRPr lang="en-US" dirty="0">
              <a:cs typeface="Calibri"/>
            </a:endParaRPr>
          </a:p>
          <a:p>
            <a:pPr>
              <a:buFont typeface="Arial"/>
            </a:pPr>
            <a:r>
              <a:rPr lang="en-US" dirty="0">
                <a:cs typeface="Calibri"/>
              </a:rPr>
              <a:t>Notably, only the Bi-LSTM-CNN model was trained with </a:t>
            </a:r>
            <a:r>
              <a:rPr lang="en-US" dirty="0" err="1">
                <a:cs typeface="Calibri"/>
              </a:rPr>
              <a:t>Keras</a:t>
            </a:r>
            <a:r>
              <a:rPr lang="en-US" dirty="0">
                <a:cs typeface="Calibri"/>
              </a:rPr>
              <a:t> </a:t>
            </a:r>
            <a:r>
              <a:rPr lang="en-US" dirty="0" err="1">
                <a:cs typeface="Calibri"/>
              </a:rPr>
              <a:t>AutoTune</a:t>
            </a:r>
            <a:r>
              <a:rPr lang="en-US" dirty="0">
                <a:cs typeface="Calibri"/>
              </a:rPr>
              <a:t> because it was the only one that was built with </a:t>
            </a:r>
            <a:r>
              <a:rPr lang="en-US" dirty="0" err="1">
                <a:cs typeface="Calibri"/>
              </a:rPr>
              <a:t>Keras</a:t>
            </a:r>
            <a:r>
              <a:rPr lang="en-US" dirty="0">
                <a:cs typeface="Calibri"/>
              </a:rPr>
              <a:t>. The rest were </a:t>
            </a:r>
            <a:r>
              <a:rPr lang="en-US" dirty="0" err="1">
                <a:cs typeface="Calibri"/>
              </a:rPr>
              <a:t>SciKit</a:t>
            </a:r>
            <a:r>
              <a:rPr lang="en-US" dirty="0">
                <a:cs typeface="Calibri"/>
              </a:rPr>
              <a:t> Learn.</a:t>
            </a:r>
            <a:endParaRPr lang="en-US" dirty="0"/>
          </a:p>
          <a:p>
            <a:endParaRPr lang="en-US" dirty="0">
              <a:cs typeface="Calibri"/>
            </a:endParaRPr>
          </a:p>
          <a:p>
            <a:pPr>
              <a:buFont typeface="Arial"/>
            </a:pPr>
            <a:r>
              <a:rPr lang="en-US" dirty="0">
                <a:cs typeface="Calibri"/>
              </a:rPr>
              <a:t>Also, the 3 baseline models used both the naïve dimensionality reduction technique AND PCA, so they were trained on even fewer features than Bi-LSTM-CNN.</a:t>
            </a:r>
            <a:endParaRPr lang="en-US" dirty="0"/>
          </a:p>
        </p:txBody>
      </p:sp>
      <p:sp>
        <p:nvSpPr>
          <p:cNvPr id="4" name="Slide Number Placeholder 3"/>
          <p:cNvSpPr>
            <a:spLocks noGrp="1"/>
          </p:cNvSpPr>
          <p:nvPr>
            <p:ph type="sldNum" sz="quarter" idx="5"/>
          </p:nvPr>
        </p:nvSpPr>
        <p:spPr/>
        <p:txBody>
          <a:bodyPr/>
          <a:lstStyle/>
          <a:p>
            <a:fld id="{84B7DBC5-2A13-CA47-B9EE-6017A92B6B18}" type="slidenum">
              <a:rPr lang="en-US" smtClean="0"/>
              <a:t>14</a:t>
            </a:fld>
            <a:endParaRPr lang="en-US"/>
          </a:p>
        </p:txBody>
      </p:sp>
    </p:spTree>
    <p:extLst>
      <p:ext uri="{BB962C8B-B14F-4D97-AF65-F5344CB8AC3E}">
        <p14:creationId xmlns:p14="http://schemas.microsoft.com/office/powerpoint/2010/main" val="35690603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Here are the Accuracy + Loss curves for Bi-LSTM-CNN</a:t>
            </a:r>
            <a:endParaRPr lang="en-US" dirty="0">
              <a:ea typeface="Calibri"/>
              <a:cs typeface="Calibri"/>
            </a:endParaRPr>
          </a:p>
          <a:p>
            <a:endParaRPr lang="en-US" dirty="0">
              <a:cs typeface="Calibri"/>
            </a:endParaRPr>
          </a:p>
          <a:p>
            <a:pPr>
              <a:buFont typeface="Arial"/>
            </a:pPr>
            <a:r>
              <a:rPr lang="en-US" dirty="0">
                <a:cs typeface="Calibri"/>
              </a:rPr>
              <a:t>The high scores and marginal differences in training and validation suggest that we're not overfitting.</a:t>
            </a:r>
            <a:endParaRPr lang="en-US" dirty="0"/>
          </a:p>
          <a:p>
            <a:endParaRPr lang="en-US" dirty="0">
              <a:cs typeface="Calibri"/>
            </a:endParaRPr>
          </a:p>
        </p:txBody>
      </p:sp>
      <p:sp>
        <p:nvSpPr>
          <p:cNvPr id="4" name="Slide Number Placeholder 3"/>
          <p:cNvSpPr>
            <a:spLocks noGrp="1"/>
          </p:cNvSpPr>
          <p:nvPr>
            <p:ph type="sldNum" sz="quarter" idx="5"/>
          </p:nvPr>
        </p:nvSpPr>
        <p:spPr/>
        <p:txBody>
          <a:bodyPr/>
          <a:lstStyle/>
          <a:p>
            <a:fld id="{84B7DBC5-2A13-CA47-B9EE-6017A92B6B18}" type="slidenum">
              <a:rPr lang="en-US" smtClean="0"/>
              <a:t>16</a:t>
            </a:fld>
            <a:endParaRPr lang="en-US"/>
          </a:p>
        </p:txBody>
      </p:sp>
    </p:spTree>
    <p:extLst>
      <p:ext uri="{BB962C8B-B14F-4D97-AF65-F5344CB8AC3E}">
        <p14:creationId xmlns:p14="http://schemas.microsoft.com/office/powerpoint/2010/main" val="32184319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Here is the Bi-LSTM-CNN confusion matrix for my test predictions</a:t>
            </a:r>
            <a:endParaRPr lang="en-US"/>
          </a:p>
          <a:p>
            <a:endParaRPr lang="en-US" dirty="0">
              <a:ea typeface="Calibri"/>
              <a:cs typeface="Calibri"/>
            </a:endParaRPr>
          </a:p>
          <a:p>
            <a:pPr>
              <a:buFont typeface="Arial"/>
            </a:pPr>
            <a:r>
              <a:rPr lang="en-US" dirty="0">
                <a:cs typeface="Calibri"/>
              </a:rPr>
              <a:t>Notice that there are lots of False Negatives (traffic that should have been caught but wasn't!) — probably not a good idea to employ this in a production environment</a:t>
            </a:r>
            <a:endParaRPr lang="en-US" dirty="0"/>
          </a:p>
          <a:p>
            <a:endParaRPr lang="en-US" dirty="0">
              <a:cs typeface="Calibri"/>
            </a:endParaRPr>
          </a:p>
          <a:p>
            <a:r>
              <a:rPr lang="en-US" dirty="0">
                <a:ea typeface="Calibri"/>
                <a:cs typeface="Calibri"/>
              </a:rPr>
              <a:t>In particular:</a:t>
            </a:r>
            <a:endParaRPr lang="en-US" dirty="0">
              <a:cs typeface="Calibri"/>
            </a:endParaRPr>
          </a:p>
          <a:p>
            <a:pPr marL="171450" indent="-171450">
              <a:buFont typeface="Arial"/>
              <a:buChar char="•"/>
            </a:pPr>
            <a:r>
              <a:rPr lang="en-US" dirty="0">
                <a:cs typeface="Calibri"/>
              </a:rPr>
              <a:t>Lots of DoS Hulk predictions were actually Benign</a:t>
            </a:r>
          </a:p>
          <a:p>
            <a:pPr marL="171450" indent="-171450">
              <a:buFont typeface="Arial"/>
              <a:buChar char="•"/>
            </a:pPr>
            <a:r>
              <a:rPr lang="en-US" dirty="0">
                <a:cs typeface="Calibri"/>
              </a:rPr>
              <a:t>Lots of </a:t>
            </a:r>
            <a:r>
              <a:rPr lang="en-US" dirty="0" err="1">
                <a:cs typeface="Calibri"/>
              </a:rPr>
              <a:t>PortScan</a:t>
            </a:r>
            <a:r>
              <a:rPr lang="en-US" dirty="0">
                <a:cs typeface="Calibri"/>
              </a:rPr>
              <a:t> predictions were actually Benign</a:t>
            </a:r>
          </a:p>
          <a:p>
            <a:pPr marL="171450" indent="-171450">
              <a:buFont typeface="Arial"/>
              <a:buChar char="•"/>
            </a:pPr>
            <a:r>
              <a:rPr lang="en-US" dirty="0">
                <a:cs typeface="Calibri"/>
              </a:rPr>
              <a:t>A few SSH predictions were actually benign</a:t>
            </a:r>
          </a:p>
          <a:p>
            <a:r>
              <a:rPr lang="en-US" dirty="0">
                <a:ea typeface="Calibri"/>
                <a:cs typeface="Calibri"/>
              </a:rPr>
              <a:t>Suggests possible strong correlations between these two classes that may </a:t>
            </a:r>
            <a:r>
              <a:rPr lang="en-US" dirty="0" err="1">
                <a:ea typeface="Calibri"/>
                <a:cs typeface="Calibri"/>
              </a:rPr>
              <a:t>necesitate</a:t>
            </a:r>
            <a:r>
              <a:rPr lang="en-US" dirty="0">
                <a:ea typeface="Calibri"/>
                <a:cs typeface="Calibri"/>
              </a:rPr>
              <a:t> more feature engineering</a:t>
            </a:r>
          </a:p>
        </p:txBody>
      </p:sp>
      <p:sp>
        <p:nvSpPr>
          <p:cNvPr id="4" name="Slide Number Placeholder 3"/>
          <p:cNvSpPr>
            <a:spLocks noGrp="1"/>
          </p:cNvSpPr>
          <p:nvPr>
            <p:ph type="sldNum" sz="quarter" idx="5"/>
          </p:nvPr>
        </p:nvSpPr>
        <p:spPr/>
        <p:txBody>
          <a:bodyPr/>
          <a:lstStyle/>
          <a:p>
            <a:fld id="{84B7DBC5-2A13-CA47-B9EE-6017A92B6B18}" type="slidenum">
              <a:rPr lang="en-US" smtClean="0"/>
              <a:t>17</a:t>
            </a:fld>
            <a:endParaRPr lang="en-US"/>
          </a:p>
        </p:txBody>
      </p:sp>
    </p:spTree>
    <p:extLst>
      <p:ext uri="{BB962C8B-B14F-4D97-AF65-F5344CB8AC3E}">
        <p14:creationId xmlns:p14="http://schemas.microsoft.com/office/powerpoint/2010/main" val="38299502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24333"/>
            <a:ext cx="6813884" cy="1639468"/>
          </a:xfrm>
          <a:prstGeom prst="rect">
            <a:avLst/>
          </a:prstGeom>
        </p:spPr>
        <p:txBody>
          <a:bodyPr>
            <a:noAutofit/>
          </a:bodyPr>
          <a:lstStyle>
            <a:lvl1pPr algn="l">
              <a:defRPr sz="5000">
                <a:solidFill>
                  <a:srgbClr val="C28220"/>
                </a:solidFill>
              </a:defRPr>
            </a:lvl1pPr>
          </a:lstStyle>
          <a:p>
            <a:r>
              <a:rPr lang="en-US"/>
              <a:t>Click to edit Master title style</a:t>
            </a:r>
          </a:p>
        </p:txBody>
      </p:sp>
      <p:sp>
        <p:nvSpPr>
          <p:cNvPr id="3" name="Subtitle 2"/>
          <p:cNvSpPr>
            <a:spLocks noGrp="1"/>
          </p:cNvSpPr>
          <p:nvPr>
            <p:ph type="subTitle" idx="1"/>
          </p:nvPr>
        </p:nvSpPr>
        <p:spPr>
          <a:xfrm>
            <a:off x="685800" y="2575258"/>
            <a:ext cx="6400800" cy="1113590"/>
          </a:xfrm>
          <a:prstGeom prst="rect">
            <a:avLst/>
          </a:prstGeom>
        </p:spPr>
        <p:txBody>
          <a:bodyPr/>
          <a:lstStyle>
            <a:lvl1pPr marL="0" indent="0" algn="l">
              <a:buNone/>
              <a:defRPr>
                <a:solidFill>
                  <a:srgbClr val="2D637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36905394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250032"/>
            <a:ext cx="7766050" cy="1150353"/>
          </a:xfrm>
          <a:prstGeom prst="rect">
            <a:avLst/>
          </a:prstGeom>
        </p:spPr>
        <p:txBody>
          <a:bodyPr>
            <a:normAutofit/>
          </a:bodyPr>
          <a:lstStyle>
            <a:lvl1pPr>
              <a:defRPr sz="4200"/>
            </a:lvl1pPr>
          </a:lstStyle>
          <a:p>
            <a:r>
              <a:rPr lang="en-US"/>
              <a:t>Click to edit Master title style</a:t>
            </a:r>
          </a:p>
        </p:txBody>
      </p:sp>
      <p:sp>
        <p:nvSpPr>
          <p:cNvPr id="3" name="Content Placeholder 2"/>
          <p:cNvSpPr>
            <a:spLocks noGrp="1"/>
          </p:cNvSpPr>
          <p:nvPr>
            <p:ph idx="1"/>
          </p:nvPr>
        </p:nvSpPr>
        <p:spPr>
          <a:xfrm>
            <a:off x="482600" y="2518947"/>
            <a:ext cx="7740650" cy="206466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1303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68325" y="2017295"/>
            <a:ext cx="7772400" cy="1996573"/>
          </a:xfrm>
          <a:prstGeom prst="rect">
            <a:avLst/>
          </a:prstGeom>
        </p:spPr>
        <p:txBody>
          <a:bodyPr anchor="t">
            <a:noAutofit/>
          </a:bodyPr>
          <a:lstStyle>
            <a:lvl1pPr algn="l">
              <a:defRPr sz="4200" b="0" cap="none"/>
            </a:lvl1pPr>
          </a:lstStyle>
          <a:p>
            <a:r>
              <a:rPr lang="en-US"/>
              <a:t>Click to edit master title style</a:t>
            </a:r>
          </a:p>
        </p:txBody>
      </p:sp>
      <p:sp>
        <p:nvSpPr>
          <p:cNvPr id="3" name="Text Placeholder 2"/>
          <p:cNvSpPr>
            <a:spLocks noGrp="1"/>
          </p:cNvSpPr>
          <p:nvPr>
            <p:ph type="body" idx="1"/>
          </p:nvPr>
        </p:nvSpPr>
        <p:spPr>
          <a:xfrm>
            <a:off x="568325" y="1019341"/>
            <a:ext cx="7772400" cy="895685"/>
          </a:xfrm>
          <a:prstGeom prst="rect">
            <a:avLst/>
          </a:prstGeom>
        </p:spPr>
        <p:txBody>
          <a:bodyPr anchor="b">
            <a:normAutofit/>
          </a:bodyPr>
          <a:lstStyle>
            <a:lvl1pPr marL="0" indent="0">
              <a:buNone/>
              <a:defRPr sz="2200">
                <a:solidFill>
                  <a:srgbClr val="2D637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687536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972051"/>
            <a:ext cx="7464425" cy="1143000"/>
          </a:xfrm>
          <a:prstGeom prst="rect">
            <a:avLst/>
          </a:prstGeom>
        </p:spPr>
        <p:txBody>
          <a:bodyPr>
            <a:normAutofit/>
          </a:bodyPr>
          <a:lstStyle>
            <a:lvl1pPr>
              <a:defRPr sz="4200"/>
            </a:lvl1pPr>
          </a:lstStyle>
          <a:p>
            <a:r>
              <a:rPr lang="en-US"/>
              <a:t>Click to edit Master</a:t>
            </a:r>
          </a:p>
        </p:txBody>
      </p:sp>
      <p:sp>
        <p:nvSpPr>
          <p:cNvPr id="3" name="Content Placeholder 2"/>
          <p:cNvSpPr>
            <a:spLocks noGrp="1"/>
          </p:cNvSpPr>
          <p:nvPr>
            <p:ph sz="half" idx="1"/>
          </p:nvPr>
        </p:nvSpPr>
        <p:spPr>
          <a:xfrm>
            <a:off x="457200" y="2097755"/>
            <a:ext cx="3717925" cy="2823496"/>
          </a:xfrm>
          <a:prstGeom prst="rect">
            <a:avLst/>
          </a:prstGeom>
        </p:spPr>
        <p:txBody>
          <a:bodyPr/>
          <a:lstStyle>
            <a:lvl1pPr>
              <a:defRPr sz="2200"/>
            </a:lvl1pPr>
            <a:lvl2pPr>
              <a:defRPr sz="2000"/>
            </a:lvl2pPr>
            <a:lvl3pPr>
              <a:defRPr sz="1800"/>
            </a:lvl3pPr>
            <a:lvl4pPr>
              <a:defRPr sz="16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2"/>
          <p:cNvSpPr>
            <a:spLocks noGrp="1"/>
          </p:cNvSpPr>
          <p:nvPr>
            <p:ph sz="half" idx="10"/>
          </p:nvPr>
        </p:nvSpPr>
        <p:spPr>
          <a:xfrm>
            <a:off x="4175125" y="2097754"/>
            <a:ext cx="3746500" cy="2823497"/>
          </a:xfrm>
          <a:prstGeom prst="rect">
            <a:avLst/>
          </a:prstGeom>
        </p:spPr>
        <p:txBody>
          <a:bodyPr/>
          <a:lstStyle>
            <a:lvl1pPr>
              <a:defRPr sz="2200">
                <a:solidFill>
                  <a:srgbClr val="2D637F"/>
                </a:solidFill>
              </a:defRPr>
            </a:lvl1pPr>
            <a:lvl2pPr>
              <a:defRPr sz="2000">
                <a:solidFill>
                  <a:srgbClr val="2D637F"/>
                </a:solidFill>
              </a:defRPr>
            </a:lvl2pPr>
            <a:lvl3pPr>
              <a:defRPr sz="1800">
                <a:solidFill>
                  <a:srgbClr val="2D637F"/>
                </a:solidFill>
              </a:defRPr>
            </a:lvl3pPr>
            <a:lvl4pPr>
              <a:defRPr sz="1600">
                <a:solidFill>
                  <a:srgbClr val="2D637F"/>
                </a:solidFill>
              </a:defRPr>
            </a:lvl4pPr>
            <a:lvl5pPr>
              <a:defRPr sz="1400">
                <a:solidFill>
                  <a:srgbClr val="2D637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33138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81000" y="3729789"/>
            <a:ext cx="54864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381000" y="358775"/>
            <a:ext cx="5486400" cy="3371014"/>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381000" y="4296527"/>
            <a:ext cx="5486400" cy="477294"/>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264503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57200" y="1041995"/>
            <a:ext cx="3008313" cy="404988"/>
          </a:xfrm>
        </p:spPr>
        <p:txBody>
          <a:bodyPr anchor="b"/>
          <a:lstStyle>
            <a:lvl1pPr algn="l">
              <a:defRPr sz="2000" b="1"/>
            </a:lvl1pPr>
          </a:lstStyle>
          <a:p>
            <a:r>
              <a:rPr lang="en-US" err="1"/>
              <a:t>Lorem</a:t>
            </a:r>
            <a:r>
              <a:rPr lang="en-US"/>
              <a:t> </a:t>
            </a:r>
            <a:r>
              <a:rPr lang="en-US" err="1"/>
              <a:t>ipsum</a:t>
            </a:r>
            <a:endParaRPr lang="en-US"/>
          </a:p>
        </p:txBody>
      </p:sp>
      <p:sp>
        <p:nvSpPr>
          <p:cNvPr id="8" name="Content Placeholder 2"/>
          <p:cNvSpPr>
            <a:spLocks noGrp="1"/>
          </p:cNvSpPr>
          <p:nvPr>
            <p:ph idx="1"/>
          </p:nvPr>
        </p:nvSpPr>
        <p:spPr>
          <a:xfrm>
            <a:off x="3575050" y="1041995"/>
            <a:ext cx="4537075" cy="3657005"/>
          </a:xfrm>
        </p:spPr>
        <p:txBody>
          <a:bodyPr/>
          <a:lstStyle>
            <a:lvl1pPr>
              <a:defRPr sz="2000"/>
            </a:lvl1pPr>
            <a:lvl2pPr>
              <a:defRPr sz="1800"/>
            </a:lvl2pPr>
            <a:lvl3pPr>
              <a:defRPr sz="1800"/>
            </a:lvl3pPr>
            <a:lvl4pPr>
              <a:defRPr sz="16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3"/>
          <p:cNvSpPr>
            <a:spLocks noGrp="1"/>
          </p:cNvSpPr>
          <p:nvPr>
            <p:ph type="body" sz="half" idx="2" hasCustomPrompt="1"/>
          </p:nvPr>
        </p:nvSpPr>
        <p:spPr>
          <a:xfrm>
            <a:off x="457200" y="1531651"/>
            <a:ext cx="3008313" cy="316734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err="1"/>
              <a:t>Lorem</a:t>
            </a:r>
            <a:r>
              <a:rPr lang="en-US"/>
              <a:t> </a:t>
            </a:r>
            <a:r>
              <a:rPr lang="en-US" err="1"/>
              <a:t>ipsum</a:t>
            </a:r>
            <a:endParaRPr lang="en-US"/>
          </a:p>
        </p:txBody>
      </p:sp>
    </p:spTree>
    <p:extLst>
      <p:ext uri="{BB962C8B-B14F-4D97-AF65-F5344CB8AC3E}">
        <p14:creationId xmlns:p14="http://schemas.microsoft.com/office/powerpoint/2010/main" val="23336994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3.emf"/><Relationship Id="rId4" Type="http://schemas.openxmlformats.org/officeDocument/2006/relationships/slideLayout" Target="../slideLayouts/slideLayout4.xml"/><Relationship Id="rId9"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TextBox 6"/>
          <p:cNvSpPr txBox="1"/>
          <p:nvPr userDrawn="1"/>
        </p:nvSpPr>
        <p:spPr>
          <a:xfrm>
            <a:off x="267368" y="5307263"/>
            <a:ext cx="184666" cy="369332"/>
          </a:xfrm>
          <a:prstGeom prst="rect">
            <a:avLst/>
          </a:prstGeom>
          <a:noFill/>
        </p:spPr>
        <p:txBody>
          <a:bodyPr wrap="none" rtlCol="0">
            <a:spAutoFit/>
          </a:bodyPr>
          <a:lstStyle/>
          <a:p>
            <a:endParaRPr lang="en-US"/>
          </a:p>
        </p:txBody>
      </p:sp>
      <p:sp>
        <p:nvSpPr>
          <p:cNvPr id="8" name="Title Placeholder 1"/>
          <p:cNvSpPr>
            <a:spLocks noGrp="1"/>
          </p:cNvSpPr>
          <p:nvPr>
            <p:ph type="title"/>
          </p:nvPr>
        </p:nvSpPr>
        <p:spPr>
          <a:xfrm>
            <a:off x="457200" y="525956"/>
            <a:ext cx="8229600" cy="1143000"/>
          </a:xfrm>
          <a:prstGeom prst="rect">
            <a:avLst/>
          </a:prstGeom>
        </p:spPr>
        <p:txBody>
          <a:bodyPr vert="horz" lIns="91440" tIns="45720" rIns="91440" bIns="45720" rtlCol="0" anchor="ctr">
            <a:normAutofit/>
          </a:bodyPr>
          <a:lstStyle/>
          <a:p>
            <a:r>
              <a:rPr lang="en-US"/>
              <a:t>Project Title</a:t>
            </a:r>
          </a:p>
        </p:txBody>
      </p:sp>
      <p:sp>
        <p:nvSpPr>
          <p:cNvPr id="9" name="Text Placeholder 2"/>
          <p:cNvSpPr>
            <a:spLocks noGrp="1"/>
          </p:cNvSpPr>
          <p:nvPr>
            <p:ph type="body" idx="1"/>
          </p:nvPr>
        </p:nvSpPr>
        <p:spPr>
          <a:xfrm>
            <a:off x="457200" y="1808079"/>
            <a:ext cx="8229600" cy="2526418"/>
          </a:xfrm>
          <a:prstGeom prst="rect">
            <a:avLst/>
          </a:prstGeom>
        </p:spPr>
        <p:txBody>
          <a:bodyPr vert="horz" lIns="91440" tIns="45720" rIns="91440" bIns="45720" rtlCol="0">
            <a:normAutofit/>
          </a:bodyPr>
          <a:lstStyle/>
          <a:p>
            <a:pPr lvl="0"/>
            <a:r>
              <a:rPr lang="en-US" err="1"/>
              <a:t>Lorem</a:t>
            </a:r>
            <a:r>
              <a:rPr lang="en-US"/>
              <a:t> </a:t>
            </a:r>
            <a:r>
              <a:rPr lang="en-US" err="1"/>
              <a:t>Ipsum</a:t>
            </a:r>
            <a:endParaRPr lang="en-US"/>
          </a:p>
          <a:p>
            <a:pPr lvl="1"/>
            <a:r>
              <a:rPr lang="en-US"/>
              <a:t>Second level</a:t>
            </a:r>
          </a:p>
          <a:p>
            <a:pPr lvl="2"/>
            <a:r>
              <a:rPr lang="en-US"/>
              <a:t>Third level</a:t>
            </a:r>
          </a:p>
          <a:p>
            <a:pPr lvl="3"/>
            <a:r>
              <a:rPr lang="en-US"/>
              <a:t>Fourth level</a:t>
            </a:r>
          </a:p>
          <a:p>
            <a:pPr lvl="4"/>
            <a:r>
              <a:rPr lang="en-US"/>
              <a:t>Fifth level</a:t>
            </a:r>
          </a:p>
        </p:txBody>
      </p:sp>
      <p:pic>
        <p:nvPicPr>
          <p:cNvPr id="13" name="Picture 12"/>
          <p:cNvPicPr>
            <a:picLocks noChangeAspect="1"/>
          </p:cNvPicPr>
          <p:nvPr userDrawn="1"/>
        </p:nvPicPr>
        <p:blipFill>
          <a:blip r:embed="rId8"/>
          <a:stretch>
            <a:fillRect/>
          </a:stretch>
        </p:blipFill>
        <p:spPr>
          <a:xfrm>
            <a:off x="6274508" y="0"/>
            <a:ext cx="2869492" cy="2379579"/>
          </a:xfrm>
          <a:prstGeom prst="rect">
            <a:avLst/>
          </a:prstGeom>
        </p:spPr>
      </p:pic>
      <p:pic>
        <p:nvPicPr>
          <p:cNvPr id="10" name="Picture 9"/>
          <p:cNvPicPr>
            <a:picLocks noChangeAspect="1"/>
          </p:cNvPicPr>
          <p:nvPr userDrawn="1"/>
        </p:nvPicPr>
        <p:blipFill>
          <a:blip r:embed="rId9"/>
          <a:stretch>
            <a:fillRect/>
          </a:stretch>
        </p:blipFill>
        <p:spPr>
          <a:xfrm>
            <a:off x="0" y="5598553"/>
            <a:ext cx="9170736" cy="1330073"/>
          </a:xfrm>
          <a:prstGeom prst="rect">
            <a:avLst/>
          </a:prstGeom>
        </p:spPr>
      </p:pic>
      <p:pic>
        <p:nvPicPr>
          <p:cNvPr id="11" name="Picture 10"/>
          <p:cNvPicPr>
            <a:picLocks noChangeAspect="1"/>
          </p:cNvPicPr>
          <p:nvPr userDrawn="1"/>
        </p:nvPicPr>
        <p:blipFill>
          <a:blip r:embed="rId10"/>
          <a:stretch>
            <a:fillRect/>
          </a:stretch>
        </p:blipFill>
        <p:spPr>
          <a:xfrm>
            <a:off x="369048" y="6019295"/>
            <a:ext cx="1745673" cy="533400"/>
          </a:xfrm>
          <a:prstGeom prst="rect">
            <a:avLst/>
          </a:prstGeom>
        </p:spPr>
      </p:pic>
    </p:spTree>
    <p:extLst>
      <p:ext uri="{BB962C8B-B14F-4D97-AF65-F5344CB8AC3E}">
        <p14:creationId xmlns:p14="http://schemas.microsoft.com/office/powerpoint/2010/main" val="36045686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81" r:id="rId5"/>
    <p:sldLayoutId id="2147483649" r:id="rId6"/>
  </p:sldLayoutIdLst>
  <p:hf hdr="0" ftr="0" dt="0"/>
  <p:txStyles>
    <p:titleStyle>
      <a:lvl1pPr algn="l" defTabSz="457200" rtl="0" eaLnBrk="1" latinLnBrk="0" hangingPunct="1">
        <a:spcBef>
          <a:spcPct val="0"/>
        </a:spcBef>
        <a:buNone/>
        <a:defRPr sz="5000" kern="1200">
          <a:solidFill>
            <a:srgbClr val="C28220"/>
          </a:solidFill>
          <a:latin typeface="Georgia"/>
          <a:ea typeface="+mj-ea"/>
          <a:cs typeface="Georgia"/>
        </a:defRPr>
      </a:lvl1pPr>
    </p:titleStyle>
    <p:bodyStyle>
      <a:lvl1pPr marL="342900" indent="-342900" algn="l" defTabSz="457200" rtl="0" eaLnBrk="1" latinLnBrk="0" hangingPunct="1">
        <a:spcBef>
          <a:spcPct val="20000"/>
        </a:spcBef>
        <a:buFont typeface="Arial"/>
        <a:buChar char="•"/>
        <a:defRPr sz="2200" kern="1200">
          <a:solidFill>
            <a:srgbClr val="2D637F"/>
          </a:solidFill>
          <a:latin typeface="Lucida Grande"/>
          <a:ea typeface="+mn-ea"/>
          <a:cs typeface="Lucida Grande"/>
        </a:defRPr>
      </a:lvl1pPr>
      <a:lvl2pPr marL="742950" indent="-285750" algn="l" defTabSz="457200" rtl="0" eaLnBrk="1" latinLnBrk="0" hangingPunct="1">
        <a:spcBef>
          <a:spcPct val="20000"/>
        </a:spcBef>
        <a:buFont typeface="Arial"/>
        <a:buChar char="–"/>
        <a:defRPr sz="2000" kern="1200">
          <a:solidFill>
            <a:srgbClr val="2D637F"/>
          </a:solidFill>
          <a:latin typeface="Lucida Grande"/>
          <a:ea typeface="+mn-ea"/>
          <a:cs typeface="Lucida Grande"/>
        </a:defRPr>
      </a:lvl2pPr>
      <a:lvl3pPr marL="1143000" indent="-228600" algn="l" defTabSz="457200" rtl="0" eaLnBrk="1" latinLnBrk="0" hangingPunct="1">
        <a:spcBef>
          <a:spcPct val="20000"/>
        </a:spcBef>
        <a:buFont typeface="Arial"/>
        <a:buChar char="•"/>
        <a:defRPr sz="1800" kern="1200">
          <a:solidFill>
            <a:srgbClr val="2D637F"/>
          </a:solidFill>
          <a:latin typeface="Lucida Grande"/>
          <a:ea typeface="+mn-ea"/>
          <a:cs typeface="Lucida Grande"/>
        </a:defRPr>
      </a:lvl3pPr>
      <a:lvl4pPr marL="1600200" indent="-228600" algn="l" defTabSz="457200" rtl="0" eaLnBrk="1" latinLnBrk="0" hangingPunct="1">
        <a:spcBef>
          <a:spcPct val="20000"/>
        </a:spcBef>
        <a:buFont typeface="Arial"/>
        <a:buChar char="–"/>
        <a:defRPr sz="1600" kern="1200">
          <a:solidFill>
            <a:srgbClr val="2D637F"/>
          </a:solidFill>
          <a:latin typeface="Lucida Grande"/>
          <a:ea typeface="+mn-ea"/>
          <a:cs typeface="Lucida Grande"/>
        </a:defRPr>
      </a:lvl4pPr>
      <a:lvl5pPr marL="2057400" indent="-228600" algn="l" defTabSz="457200" rtl="0" eaLnBrk="1" latinLnBrk="0" hangingPunct="1">
        <a:spcBef>
          <a:spcPct val="20000"/>
        </a:spcBef>
        <a:buFont typeface="Arial"/>
        <a:buChar char="»"/>
        <a:defRPr sz="1400" kern="1200">
          <a:solidFill>
            <a:srgbClr val="2D637F"/>
          </a:solidFill>
          <a:latin typeface="Lucida Grande"/>
          <a:ea typeface="+mn-ea"/>
          <a:cs typeface="Lucida Grand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7.jpeg"/><Relationship Id="rId5" Type="http://schemas.openxmlformats.org/officeDocument/2006/relationships/image" Target="../media/image16.jpeg"/><Relationship Id="rId4" Type="http://schemas.openxmlformats.org/officeDocument/2006/relationships/image" Target="../media/image15.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19319"/>
            <a:ext cx="6813884" cy="1448130"/>
          </a:xfrm>
        </p:spPr>
        <p:txBody>
          <a:bodyPr/>
          <a:lstStyle/>
          <a:p>
            <a:r>
              <a:rPr lang="en-US" sz="3200"/>
              <a:t>Adversarial Event Detection with Bidirectional LSTM and CNN Model</a:t>
            </a:r>
          </a:p>
        </p:txBody>
      </p:sp>
      <p:sp>
        <p:nvSpPr>
          <p:cNvPr id="3" name="Subtitle 2"/>
          <p:cNvSpPr>
            <a:spLocks noGrp="1"/>
          </p:cNvSpPr>
          <p:nvPr>
            <p:ph type="subTitle" idx="1"/>
          </p:nvPr>
        </p:nvSpPr>
        <p:spPr>
          <a:xfrm>
            <a:off x="685800" y="2262431"/>
            <a:ext cx="6400800" cy="1113590"/>
          </a:xfrm>
        </p:spPr>
        <p:txBody>
          <a:bodyPr vert="horz" lIns="91440" tIns="45720" rIns="91440" bIns="45720" rtlCol="0" anchor="t">
            <a:normAutofit fontScale="92500" lnSpcReduction="10000"/>
          </a:bodyPr>
          <a:lstStyle/>
          <a:p>
            <a:r>
              <a:rPr lang="en-US" dirty="0"/>
              <a:t>Author: Sean Sica</a:t>
            </a:r>
          </a:p>
          <a:p>
            <a:r>
              <a:rPr lang="en-US" dirty="0"/>
              <a:t>Course: DATASCI 207</a:t>
            </a:r>
          </a:p>
          <a:p>
            <a:r>
              <a:rPr lang="en-US" dirty="0"/>
              <a:t>Date:    18 Apr 2024</a:t>
            </a:r>
          </a:p>
        </p:txBody>
      </p:sp>
    </p:spTree>
    <p:extLst>
      <p:ext uri="{BB962C8B-B14F-4D97-AF65-F5344CB8AC3E}">
        <p14:creationId xmlns:p14="http://schemas.microsoft.com/office/powerpoint/2010/main" val="12763994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5720D-CBF2-5A9F-5C4C-5437AFCB6D00}"/>
              </a:ext>
            </a:extLst>
          </p:cNvPr>
          <p:cNvSpPr>
            <a:spLocks noGrp="1"/>
          </p:cNvSpPr>
          <p:nvPr>
            <p:ph type="title"/>
          </p:nvPr>
        </p:nvSpPr>
        <p:spPr>
          <a:xfrm>
            <a:off x="230757" y="563513"/>
            <a:ext cx="7766050" cy="1150353"/>
          </a:xfrm>
        </p:spPr>
        <p:txBody>
          <a:bodyPr/>
          <a:lstStyle/>
          <a:p>
            <a:r>
              <a:rPr lang="en-US" dirty="0"/>
              <a:t>Extendable Pipeline</a:t>
            </a:r>
          </a:p>
        </p:txBody>
      </p:sp>
      <p:pic>
        <p:nvPicPr>
          <p:cNvPr id="5" name="Picture 4" descr="A screenshot of a computer&#10;&#10;Description automatically generated">
            <a:extLst>
              <a:ext uri="{FF2B5EF4-FFF2-40B4-BE49-F238E27FC236}">
                <a16:creationId xmlns:a16="http://schemas.microsoft.com/office/drawing/2014/main" id="{7A73C37C-604B-7B61-2F41-D1498FDB27C2}"/>
              </a:ext>
            </a:extLst>
          </p:cNvPr>
          <p:cNvPicPr>
            <a:picLocks noChangeAspect="1"/>
          </p:cNvPicPr>
          <p:nvPr/>
        </p:nvPicPr>
        <p:blipFill>
          <a:blip r:embed="rId2"/>
          <a:stretch>
            <a:fillRect/>
          </a:stretch>
        </p:blipFill>
        <p:spPr>
          <a:xfrm>
            <a:off x="1348111" y="2104712"/>
            <a:ext cx="6933482" cy="2940684"/>
          </a:xfrm>
          <a:prstGeom prst="rect">
            <a:avLst/>
          </a:prstGeom>
        </p:spPr>
      </p:pic>
    </p:spTree>
    <p:extLst>
      <p:ext uri="{BB962C8B-B14F-4D97-AF65-F5344CB8AC3E}">
        <p14:creationId xmlns:p14="http://schemas.microsoft.com/office/powerpoint/2010/main" val="21468735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screenshot of a computer&#10;&#10;Description automatically generated">
            <a:extLst>
              <a:ext uri="{FF2B5EF4-FFF2-40B4-BE49-F238E27FC236}">
                <a16:creationId xmlns:a16="http://schemas.microsoft.com/office/drawing/2014/main" id="{7421D2E7-9F22-E4B5-8780-8FFE6A4ADCA9}"/>
              </a:ext>
            </a:extLst>
          </p:cNvPr>
          <p:cNvPicPr>
            <a:picLocks noGrp="1" noChangeAspect="1"/>
          </p:cNvPicPr>
          <p:nvPr>
            <p:ph idx="1"/>
          </p:nvPr>
        </p:nvPicPr>
        <p:blipFill>
          <a:blip r:embed="rId3"/>
          <a:stretch>
            <a:fillRect/>
          </a:stretch>
        </p:blipFill>
        <p:spPr>
          <a:xfrm>
            <a:off x="1581567" y="376721"/>
            <a:ext cx="5981223" cy="5109074"/>
          </a:xfrm>
        </p:spPr>
      </p:pic>
    </p:spTree>
    <p:extLst>
      <p:ext uri="{BB962C8B-B14F-4D97-AF65-F5344CB8AC3E}">
        <p14:creationId xmlns:p14="http://schemas.microsoft.com/office/powerpoint/2010/main" val="24163035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1A8BC-35DF-C7BC-3C58-35677FC219D1}"/>
              </a:ext>
            </a:extLst>
          </p:cNvPr>
          <p:cNvSpPr>
            <a:spLocks noGrp="1"/>
          </p:cNvSpPr>
          <p:nvPr>
            <p:ph type="title"/>
          </p:nvPr>
        </p:nvSpPr>
        <p:spPr/>
        <p:txBody>
          <a:bodyPr/>
          <a:lstStyle/>
          <a:p>
            <a:r>
              <a:rPr lang="en-US"/>
              <a:t>Model Architecture</a:t>
            </a:r>
          </a:p>
        </p:txBody>
      </p:sp>
      <p:pic>
        <p:nvPicPr>
          <p:cNvPr id="7" name="Picture 6" descr="A diagram of a computer&#10;&#10;Description automatically generated">
            <a:extLst>
              <a:ext uri="{FF2B5EF4-FFF2-40B4-BE49-F238E27FC236}">
                <a16:creationId xmlns:a16="http://schemas.microsoft.com/office/drawing/2014/main" id="{62D2226B-8266-4792-BC2B-6C41F2D9931D}"/>
              </a:ext>
            </a:extLst>
          </p:cNvPr>
          <p:cNvPicPr>
            <a:picLocks noChangeAspect="1"/>
          </p:cNvPicPr>
          <p:nvPr/>
        </p:nvPicPr>
        <p:blipFill>
          <a:blip r:embed="rId3"/>
          <a:stretch>
            <a:fillRect/>
          </a:stretch>
        </p:blipFill>
        <p:spPr>
          <a:xfrm>
            <a:off x="5678372" y="0"/>
            <a:ext cx="3099688" cy="6081623"/>
          </a:xfrm>
          <a:prstGeom prst="rect">
            <a:avLst/>
          </a:prstGeom>
        </p:spPr>
      </p:pic>
      <p:sp>
        <p:nvSpPr>
          <p:cNvPr id="9" name="Content Placeholder 8">
            <a:extLst>
              <a:ext uri="{FF2B5EF4-FFF2-40B4-BE49-F238E27FC236}">
                <a16:creationId xmlns:a16="http://schemas.microsoft.com/office/drawing/2014/main" id="{2812675B-0E75-77CE-6C60-0A64DE329E05}"/>
              </a:ext>
            </a:extLst>
          </p:cNvPr>
          <p:cNvSpPr>
            <a:spLocks noGrp="1"/>
          </p:cNvSpPr>
          <p:nvPr>
            <p:ph idx="1"/>
          </p:nvPr>
        </p:nvSpPr>
        <p:spPr>
          <a:xfrm>
            <a:off x="471817" y="2518947"/>
            <a:ext cx="5203047" cy="2064669"/>
          </a:xfrm>
        </p:spPr>
        <p:txBody>
          <a:bodyPr vert="horz" lIns="91440" tIns="45720" rIns="91440" bIns="45720" rtlCol="0" anchor="t">
            <a:normAutofit/>
          </a:bodyPr>
          <a:lstStyle/>
          <a:p>
            <a:r>
              <a:rPr lang="en-US"/>
              <a:t>2 Bidirectional LSTM layers (RNN)</a:t>
            </a:r>
          </a:p>
          <a:p>
            <a:pPr lvl="1">
              <a:buFont typeface="Courier New"/>
              <a:buChar char="o"/>
            </a:pPr>
            <a:r>
              <a:rPr lang="en-US"/>
              <a:t>Input layer</a:t>
            </a:r>
          </a:p>
          <a:p>
            <a:r>
              <a:rPr lang="en-US"/>
              <a:t>Conv1D + Flatten</a:t>
            </a:r>
          </a:p>
          <a:p>
            <a:r>
              <a:rPr lang="en-US"/>
              <a:t>Dense Layer + Dropout</a:t>
            </a:r>
          </a:p>
          <a:p>
            <a:r>
              <a:rPr lang="en-US"/>
              <a:t>Supports sigmoid + softmax</a:t>
            </a:r>
          </a:p>
        </p:txBody>
      </p:sp>
    </p:spTree>
    <p:extLst>
      <p:ext uri="{BB962C8B-B14F-4D97-AF65-F5344CB8AC3E}">
        <p14:creationId xmlns:p14="http://schemas.microsoft.com/office/powerpoint/2010/main" val="25941499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F1752-6837-187D-C8E8-C17D9A02AA01}"/>
              </a:ext>
            </a:extLst>
          </p:cNvPr>
          <p:cNvSpPr>
            <a:spLocks noGrp="1"/>
          </p:cNvSpPr>
          <p:nvPr>
            <p:ph type="title"/>
          </p:nvPr>
        </p:nvSpPr>
        <p:spPr>
          <a:xfrm>
            <a:off x="457200" y="786362"/>
            <a:ext cx="7766050" cy="1150353"/>
          </a:xfrm>
        </p:spPr>
        <p:txBody>
          <a:bodyPr/>
          <a:lstStyle/>
          <a:p>
            <a:r>
              <a:rPr lang="en-US" dirty="0"/>
              <a:t>Training &amp; Evaluation</a:t>
            </a:r>
          </a:p>
        </p:txBody>
      </p:sp>
      <p:sp>
        <p:nvSpPr>
          <p:cNvPr id="3" name="Content Placeholder 2">
            <a:extLst>
              <a:ext uri="{FF2B5EF4-FFF2-40B4-BE49-F238E27FC236}">
                <a16:creationId xmlns:a16="http://schemas.microsoft.com/office/drawing/2014/main" id="{9C622348-128D-F62C-3406-A99B683267CF}"/>
              </a:ext>
            </a:extLst>
          </p:cNvPr>
          <p:cNvSpPr>
            <a:spLocks noGrp="1"/>
          </p:cNvSpPr>
          <p:nvPr>
            <p:ph idx="1"/>
          </p:nvPr>
        </p:nvSpPr>
        <p:spPr>
          <a:xfrm>
            <a:off x="457440" y="2181080"/>
            <a:ext cx="5386357" cy="2064669"/>
          </a:xfrm>
        </p:spPr>
        <p:txBody>
          <a:bodyPr vert="horz" lIns="91440" tIns="45720" rIns="91440" bIns="45720" rtlCol="0" anchor="t">
            <a:noAutofit/>
          </a:bodyPr>
          <a:lstStyle/>
          <a:p>
            <a:r>
              <a:rPr lang="en-US" sz="1800" dirty="0"/>
              <a:t>Training locally on macOS </a:t>
            </a:r>
            <a:r>
              <a:rPr lang="en-US" sz="1050" dirty="0"/>
              <a:t>(bad)</a:t>
            </a:r>
          </a:p>
          <a:p>
            <a:endParaRPr lang="en-US" sz="1050" dirty="0"/>
          </a:p>
          <a:p>
            <a:r>
              <a:rPr lang="en-US" sz="1800" dirty="0"/>
              <a:t>Training on AWS EC2 </a:t>
            </a:r>
          </a:p>
          <a:p>
            <a:pPr lvl="1"/>
            <a:r>
              <a:rPr lang="en-US" sz="1600" dirty="0"/>
              <a:t>• Platform: AWS EC2</a:t>
            </a:r>
          </a:p>
          <a:p>
            <a:pPr lvl="1"/>
            <a:r>
              <a:rPr lang="en-US" sz="1600" dirty="0"/>
              <a:t>• Instance Type: g5.12xlarge</a:t>
            </a:r>
          </a:p>
          <a:p>
            <a:pPr lvl="1"/>
            <a:r>
              <a:rPr lang="en-US" sz="1600" dirty="0"/>
              <a:t>– GPU: 4 units</a:t>
            </a:r>
          </a:p>
          <a:p>
            <a:pPr lvl="1"/>
            <a:r>
              <a:rPr lang="en-US" sz="1600" dirty="0"/>
              <a:t>– vCPU: 48 cores</a:t>
            </a:r>
          </a:p>
          <a:p>
            <a:pPr lvl="1">
              <a:buFont typeface="Courier New"/>
              <a:buChar char="o"/>
            </a:pPr>
            <a:r>
              <a:rPr lang="en-US" sz="1600" dirty="0"/>
              <a:t>– Memory: 192 GiB</a:t>
            </a:r>
          </a:p>
          <a:p>
            <a:endParaRPr lang="en-US" sz="1800" dirty="0"/>
          </a:p>
          <a:p>
            <a:r>
              <a:rPr lang="en-US" sz="1800" dirty="0"/>
              <a:t>Training: 12h+ --&gt; 1h</a:t>
            </a:r>
          </a:p>
          <a:p>
            <a:endParaRPr lang="en-US" sz="1800" dirty="0"/>
          </a:p>
        </p:txBody>
      </p:sp>
    </p:spTree>
    <p:extLst>
      <p:ext uri="{BB962C8B-B14F-4D97-AF65-F5344CB8AC3E}">
        <p14:creationId xmlns:p14="http://schemas.microsoft.com/office/powerpoint/2010/main" val="36829717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alculator&#10;&#10;Description automatically generated">
            <a:extLst>
              <a:ext uri="{FF2B5EF4-FFF2-40B4-BE49-F238E27FC236}">
                <a16:creationId xmlns:a16="http://schemas.microsoft.com/office/drawing/2014/main" id="{60E09E4E-8C5A-FD35-1D02-AE20D8EB59B5}"/>
              </a:ext>
            </a:extLst>
          </p:cNvPr>
          <p:cNvPicPr>
            <a:picLocks noGrp="1" noChangeAspect="1"/>
          </p:cNvPicPr>
          <p:nvPr>
            <p:ph idx="1"/>
          </p:nvPr>
        </p:nvPicPr>
        <p:blipFill>
          <a:blip r:embed="rId3"/>
          <a:stretch>
            <a:fillRect/>
          </a:stretch>
        </p:blipFill>
        <p:spPr>
          <a:xfrm>
            <a:off x="4569484" y="949160"/>
            <a:ext cx="2467514" cy="2202970"/>
          </a:xfrm>
        </p:spPr>
      </p:pic>
      <p:pic>
        <p:nvPicPr>
          <p:cNvPr id="6" name="Picture 5" descr="A screenshot of a calculator&#10;&#10;Description automatically generated">
            <a:extLst>
              <a:ext uri="{FF2B5EF4-FFF2-40B4-BE49-F238E27FC236}">
                <a16:creationId xmlns:a16="http://schemas.microsoft.com/office/drawing/2014/main" id="{6EA6AE54-57FE-4F55-A047-13EF9F2E245C}"/>
              </a:ext>
            </a:extLst>
          </p:cNvPr>
          <p:cNvPicPr>
            <a:picLocks noChangeAspect="1"/>
          </p:cNvPicPr>
          <p:nvPr/>
        </p:nvPicPr>
        <p:blipFill>
          <a:blip r:embed="rId4"/>
          <a:stretch>
            <a:fillRect/>
          </a:stretch>
        </p:blipFill>
        <p:spPr>
          <a:xfrm>
            <a:off x="1784410" y="949087"/>
            <a:ext cx="2703302" cy="2202970"/>
          </a:xfrm>
          <a:prstGeom prst="rect">
            <a:avLst/>
          </a:prstGeom>
        </p:spPr>
      </p:pic>
      <p:pic>
        <p:nvPicPr>
          <p:cNvPr id="7" name="Picture 6" descr="A screenshot of a calculator&#10;&#10;Description automatically generated">
            <a:extLst>
              <a:ext uri="{FF2B5EF4-FFF2-40B4-BE49-F238E27FC236}">
                <a16:creationId xmlns:a16="http://schemas.microsoft.com/office/drawing/2014/main" id="{B5F89E64-46CC-6DD0-26D0-B02B9F87268C}"/>
              </a:ext>
            </a:extLst>
          </p:cNvPr>
          <p:cNvPicPr>
            <a:picLocks noChangeAspect="1"/>
          </p:cNvPicPr>
          <p:nvPr/>
        </p:nvPicPr>
        <p:blipFill>
          <a:blip r:embed="rId5"/>
          <a:stretch>
            <a:fillRect/>
          </a:stretch>
        </p:blipFill>
        <p:spPr>
          <a:xfrm>
            <a:off x="2091277" y="3230681"/>
            <a:ext cx="2402277" cy="2064409"/>
          </a:xfrm>
          <a:prstGeom prst="rect">
            <a:avLst/>
          </a:prstGeom>
        </p:spPr>
      </p:pic>
      <p:pic>
        <p:nvPicPr>
          <p:cNvPr id="8" name="Picture 7" descr="A table with numbers and symbols&#10;&#10;Description automatically generated">
            <a:extLst>
              <a:ext uri="{FF2B5EF4-FFF2-40B4-BE49-F238E27FC236}">
                <a16:creationId xmlns:a16="http://schemas.microsoft.com/office/drawing/2014/main" id="{0A78D42F-CD2A-8964-93B3-D2E4F74308E0}"/>
              </a:ext>
            </a:extLst>
          </p:cNvPr>
          <p:cNvPicPr>
            <a:picLocks noChangeAspect="1"/>
          </p:cNvPicPr>
          <p:nvPr/>
        </p:nvPicPr>
        <p:blipFill>
          <a:blip r:embed="rId6"/>
          <a:stretch>
            <a:fillRect/>
          </a:stretch>
        </p:blipFill>
        <p:spPr>
          <a:xfrm>
            <a:off x="4571101" y="3231400"/>
            <a:ext cx="2471109" cy="2062973"/>
          </a:xfrm>
          <a:prstGeom prst="rect">
            <a:avLst/>
          </a:prstGeom>
        </p:spPr>
      </p:pic>
    </p:spTree>
    <p:extLst>
      <p:ext uri="{BB962C8B-B14F-4D97-AF65-F5344CB8AC3E}">
        <p14:creationId xmlns:p14="http://schemas.microsoft.com/office/powerpoint/2010/main" val="39389100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49FEB-3C76-A834-20A3-E91F3340EB93}"/>
              </a:ext>
            </a:extLst>
          </p:cNvPr>
          <p:cNvSpPr>
            <a:spLocks noGrp="1"/>
          </p:cNvSpPr>
          <p:nvPr>
            <p:ph type="title"/>
          </p:nvPr>
        </p:nvSpPr>
        <p:spPr/>
        <p:txBody>
          <a:bodyPr/>
          <a:lstStyle/>
          <a:p>
            <a:r>
              <a:rPr lang="en-US" dirty="0"/>
              <a:t>Results &amp; Insights</a:t>
            </a:r>
          </a:p>
        </p:txBody>
      </p:sp>
      <p:sp>
        <p:nvSpPr>
          <p:cNvPr id="3" name="Content Placeholder 2">
            <a:extLst>
              <a:ext uri="{FF2B5EF4-FFF2-40B4-BE49-F238E27FC236}">
                <a16:creationId xmlns:a16="http://schemas.microsoft.com/office/drawing/2014/main" id="{80AFDE14-2219-09F9-E1DD-C1CFE16FECDC}"/>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3277881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7A800-86FE-2C84-A028-D5AFAB9B0313}"/>
              </a:ext>
            </a:extLst>
          </p:cNvPr>
          <p:cNvSpPr>
            <a:spLocks noGrp="1"/>
          </p:cNvSpPr>
          <p:nvPr>
            <p:ph type="title"/>
          </p:nvPr>
        </p:nvSpPr>
        <p:spPr>
          <a:xfrm>
            <a:off x="331398" y="423334"/>
            <a:ext cx="7766050" cy="1150353"/>
          </a:xfrm>
        </p:spPr>
        <p:txBody>
          <a:bodyPr/>
          <a:lstStyle/>
          <a:p>
            <a:r>
              <a:rPr lang="en-US" dirty="0"/>
              <a:t>Check Overfitting</a:t>
            </a:r>
          </a:p>
        </p:txBody>
      </p:sp>
      <p:pic>
        <p:nvPicPr>
          <p:cNvPr id="4" name="Content Placeholder 3" descr="A graph of a graph with blue and orange lines&#10;&#10;Description automatically generated">
            <a:extLst>
              <a:ext uri="{FF2B5EF4-FFF2-40B4-BE49-F238E27FC236}">
                <a16:creationId xmlns:a16="http://schemas.microsoft.com/office/drawing/2014/main" id="{F222EDC3-B68E-A681-62AC-AD4DD4AE26C1}"/>
              </a:ext>
            </a:extLst>
          </p:cNvPr>
          <p:cNvPicPr>
            <a:picLocks noGrp="1" noChangeAspect="1"/>
          </p:cNvPicPr>
          <p:nvPr>
            <p:ph idx="1"/>
          </p:nvPr>
        </p:nvPicPr>
        <p:blipFill>
          <a:blip r:embed="rId3"/>
          <a:stretch>
            <a:fillRect/>
          </a:stretch>
        </p:blipFill>
        <p:spPr>
          <a:xfrm>
            <a:off x="208651" y="1635498"/>
            <a:ext cx="4572000" cy="3429000"/>
          </a:xfrm>
        </p:spPr>
      </p:pic>
      <p:pic>
        <p:nvPicPr>
          <p:cNvPr id="5" name="Picture 4" descr="A graph of a graph with blue and orange lines&#10;&#10;Description automatically generated">
            <a:extLst>
              <a:ext uri="{FF2B5EF4-FFF2-40B4-BE49-F238E27FC236}">
                <a16:creationId xmlns:a16="http://schemas.microsoft.com/office/drawing/2014/main" id="{A56A1577-0E6D-7F81-ABA3-8817C445B8EF}"/>
              </a:ext>
            </a:extLst>
          </p:cNvPr>
          <p:cNvPicPr>
            <a:picLocks noChangeAspect="1"/>
          </p:cNvPicPr>
          <p:nvPr/>
        </p:nvPicPr>
        <p:blipFill>
          <a:blip r:embed="rId4"/>
          <a:stretch>
            <a:fillRect/>
          </a:stretch>
        </p:blipFill>
        <p:spPr>
          <a:xfrm>
            <a:off x="4471512" y="1634387"/>
            <a:ext cx="4572000" cy="3429000"/>
          </a:xfrm>
          <a:prstGeom prst="rect">
            <a:avLst/>
          </a:prstGeom>
        </p:spPr>
      </p:pic>
    </p:spTree>
    <p:extLst>
      <p:ext uri="{BB962C8B-B14F-4D97-AF65-F5344CB8AC3E}">
        <p14:creationId xmlns:p14="http://schemas.microsoft.com/office/powerpoint/2010/main" val="29406056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CDAB48DD-7B62-9B5F-42F4-C2C32932FDCB}"/>
              </a:ext>
            </a:extLst>
          </p:cNvPr>
          <p:cNvPicPr>
            <a:picLocks noGrp="1" noChangeAspect="1"/>
          </p:cNvPicPr>
          <p:nvPr>
            <p:ph idx="1"/>
          </p:nvPr>
        </p:nvPicPr>
        <p:blipFill>
          <a:blip r:embed="rId3"/>
          <a:stretch>
            <a:fillRect/>
          </a:stretch>
        </p:blipFill>
        <p:spPr>
          <a:xfrm>
            <a:off x="1258199" y="129470"/>
            <a:ext cx="6624367" cy="5528094"/>
          </a:xfrm>
        </p:spPr>
      </p:pic>
    </p:spTree>
    <p:extLst>
      <p:ext uri="{BB962C8B-B14F-4D97-AF65-F5344CB8AC3E}">
        <p14:creationId xmlns:p14="http://schemas.microsoft.com/office/powerpoint/2010/main" val="14935017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table with numbers and text&#10;&#10;Description automatically generated">
            <a:extLst>
              <a:ext uri="{FF2B5EF4-FFF2-40B4-BE49-F238E27FC236}">
                <a16:creationId xmlns:a16="http://schemas.microsoft.com/office/drawing/2014/main" id="{C3C49B36-E18A-3D76-28FC-BD09DAE3EEF0}"/>
              </a:ext>
            </a:extLst>
          </p:cNvPr>
          <p:cNvPicPr>
            <a:picLocks noChangeAspect="1"/>
          </p:cNvPicPr>
          <p:nvPr/>
        </p:nvPicPr>
        <p:blipFill>
          <a:blip r:embed="rId3"/>
          <a:stretch>
            <a:fillRect/>
          </a:stretch>
        </p:blipFill>
        <p:spPr>
          <a:xfrm>
            <a:off x="0" y="237764"/>
            <a:ext cx="9144000" cy="5325735"/>
          </a:xfrm>
          <a:prstGeom prst="rect">
            <a:avLst/>
          </a:prstGeom>
        </p:spPr>
      </p:pic>
    </p:spTree>
    <p:extLst>
      <p:ext uri="{BB962C8B-B14F-4D97-AF65-F5344CB8AC3E}">
        <p14:creationId xmlns:p14="http://schemas.microsoft.com/office/powerpoint/2010/main" val="9327330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table with numbers and a red line&#10;&#10;Description automatically generated">
            <a:extLst>
              <a:ext uri="{FF2B5EF4-FFF2-40B4-BE49-F238E27FC236}">
                <a16:creationId xmlns:a16="http://schemas.microsoft.com/office/drawing/2014/main" id="{59FD28A6-7C9A-A365-59FE-17F8294D5A69}"/>
              </a:ext>
            </a:extLst>
          </p:cNvPr>
          <p:cNvPicPr>
            <a:picLocks noChangeAspect="1"/>
          </p:cNvPicPr>
          <p:nvPr/>
        </p:nvPicPr>
        <p:blipFill>
          <a:blip r:embed="rId3"/>
          <a:stretch>
            <a:fillRect/>
          </a:stretch>
        </p:blipFill>
        <p:spPr>
          <a:xfrm>
            <a:off x="0" y="697162"/>
            <a:ext cx="9144000" cy="4514771"/>
          </a:xfrm>
          <a:prstGeom prst="rect">
            <a:avLst/>
          </a:prstGeom>
        </p:spPr>
      </p:pic>
    </p:spTree>
    <p:extLst>
      <p:ext uri="{BB962C8B-B14F-4D97-AF65-F5344CB8AC3E}">
        <p14:creationId xmlns:p14="http://schemas.microsoft.com/office/powerpoint/2010/main" val="41944973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457200" y="1250032"/>
            <a:ext cx="7766050" cy="1150353"/>
          </a:xfrm>
        </p:spPr>
        <p:txBody>
          <a:bodyPr>
            <a:normAutofit/>
          </a:bodyPr>
          <a:lstStyle/>
          <a:p>
            <a:r>
              <a:rPr lang="en-US"/>
              <a:t>Overview</a:t>
            </a:r>
          </a:p>
        </p:txBody>
      </p:sp>
      <p:sp>
        <p:nvSpPr>
          <p:cNvPr id="8" name="Content Placeholder 2"/>
          <p:cNvSpPr>
            <a:spLocks noGrp="1"/>
          </p:cNvSpPr>
          <p:nvPr>
            <p:ph idx="1"/>
          </p:nvPr>
        </p:nvSpPr>
        <p:spPr>
          <a:xfrm>
            <a:off x="468223" y="2394958"/>
            <a:ext cx="8460545" cy="2690084"/>
          </a:xfrm>
        </p:spPr>
        <p:txBody>
          <a:bodyPr vert="horz" lIns="91440" tIns="45720" rIns="91440" bIns="45720" rtlCol="0" anchor="t">
            <a:normAutofit fontScale="92500" lnSpcReduction="20000"/>
          </a:bodyPr>
          <a:lstStyle/>
          <a:p>
            <a:r>
              <a:rPr lang="en-US" b="1"/>
              <a:t>Project Purpose</a:t>
            </a:r>
            <a:r>
              <a:rPr lang="en-US"/>
              <a:t>: </a:t>
            </a:r>
          </a:p>
          <a:p>
            <a:pPr lvl="1">
              <a:buFont typeface="Courier New"/>
              <a:buChar char="o"/>
            </a:pPr>
            <a:r>
              <a:rPr lang="en-US"/>
              <a:t>Aim to enhance </a:t>
            </a:r>
            <a:r>
              <a:rPr lang="en-US" err="1"/>
              <a:t>DDos</a:t>
            </a:r>
            <a:r>
              <a:rPr lang="en-US"/>
              <a:t> detection tactics.</a:t>
            </a:r>
          </a:p>
          <a:p>
            <a:r>
              <a:rPr lang="en-US" b="1"/>
              <a:t>Problem Statement</a:t>
            </a:r>
            <a:r>
              <a:rPr lang="en-US"/>
              <a:t>:</a:t>
            </a:r>
          </a:p>
          <a:p>
            <a:pPr lvl="1">
              <a:buFont typeface="Courier New"/>
              <a:buChar char="o"/>
            </a:pPr>
            <a:r>
              <a:rPr lang="en-US"/>
              <a:t>Rapid evolution of DDoS tactics; inadequacies of traditional security measures.</a:t>
            </a:r>
          </a:p>
          <a:p>
            <a:r>
              <a:rPr lang="en-US" b="1"/>
              <a:t>Objective</a:t>
            </a:r>
            <a:r>
              <a:rPr lang="en-US"/>
              <a:t>:</a:t>
            </a:r>
          </a:p>
          <a:p>
            <a:pPr lvl="1">
              <a:buFont typeface="Courier New"/>
              <a:buChar char="o"/>
            </a:pPr>
            <a:r>
              <a:rPr lang="en-US"/>
              <a:t>Develop a ML model with high accuracy; minimal FP and FN</a:t>
            </a:r>
          </a:p>
          <a:p>
            <a:pPr lvl="1">
              <a:buFont typeface="Courier New"/>
              <a:buChar char="o"/>
            </a:pPr>
            <a:r>
              <a:rPr lang="en-US"/>
              <a:t>Develop a ML model that reasonably beats primitive OTS baseline models</a:t>
            </a:r>
          </a:p>
          <a:p>
            <a:pPr lvl="1">
              <a:buFont typeface="Courier New"/>
              <a:buChar char="o"/>
            </a:pPr>
            <a:endParaRPr lang="en-US"/>
          </a:p>
        </p:txBody>
      </p:sp>
    </p:spTree>
    <p:extLst>
      <p:ext uri="{BB962C8B-B14F-4D97-AF65-F5344CB8AC3E}">
        <p14:creationId xmlns:p14="http://schemas.microsoft.com/office/powerpoint/2010/main" val="5000840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0E5E96-C3EA-D5F3-1E94-B9F1710B3625}"/>
              </a:ext>
            </a:extLst>
          </p:cNvPr>
          <p:cNvPicPr>
            <a:picLocks noChangeAspect="1"/>
          </p:cNvPicPr>
          <p:nvPr/>
        </p:nvPicPr>
        <p:blipFill>
          <a:blip r:embed="rId3"/>
          <a:stretch>
            <a:fillRect/>
          </a:stretch>
        </p:blipFill>
        <p:spPr>
          <a:xfrm>
            <a:off x="0" y="717099"/>
            <a:ext cx="9144000" cy="4476351"/>
          </a:xfrm>
          <a:prstGeom prst="rect">
            <a:avLst/>
          </a:prstGeom>
        </p:spPr>
      </p:pic>
    </p:spTree>
    <p:extLst>
      <p:ext uri="{BB962C8B-B14F-4D97-AF65-F5344CB8AC3E}">
        <p14:creationId xmlns:p14="http://schemas.microsoft.com/office/powerpoint/2010/main" val="1222125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table with numbers and percentages&#10;&#10;Description automatically generated">
            <a:extLst>
              <a:ext uri="{FF2B5EF4-FFF2-40B4-BE49-F238E27FC236}">
                <a16:creationId xmlns:a16="http://schemas.microsoft.com/office/drawing/2014/main" id="{BE77E188-2A0E-ABAD-EC9A-4394C28936DD}"/>
              </a:ext>
            </a:extLst>
          </p:cNvPr>
          <p:cNvPicPr>
            <a:picLocks noChangeAspect="1"/>
          </p:cNvPicPr>
          <p:nvPr/>
        </p:nvPicPr>
        <p:blipFill>
          <a:blip r:embed="rId3"/>
          <a:stretch>
            <a:fillRect/>
          </a:stretch>
        </p:blipFill>
        <p:spPr>
          <a:xfrm>
            <a:off x="0" y="486070"/>
            <a:ext cx="9144000" cy="4508851"/>
          </a:xfrm>
          <a:prstGeom prst="rect">
            <a:avLst/>
          </a:prstGeom>
        </p:spPr>
      </p:pic>
    </p:spTree>
    <p:extLst>
      <p:ext uri="{BB962C8B-B14F-4D97-AF65-F5344CB8AC3E}">
        <p14:creationId xmlns:p14="http://schemas.microsoft.com/office/powerpoint/2010/main" val="3977979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group of graphs with different colored lines&#10;&#10;Description automatically generated">
            <a:extLst>
              <a:ext uri="{FF2B5EF4-FFF2-40B4-BE49-F238E27FC236}">
                <a16:creationId xmlns:a16="http://schemas.microsoft.com/office/drawing/2014/main" id="{114DEE9B-8622-E37D-DBA8-66A65A66BF42}"/>
              </a:ext>
            </a:extLst>
          </p:cNvPr>
          <p:cNvPicPr>
            <a:picLocks noGrp="1" noChangeAspect="1"/>
          </p:cNvPicPr>
          <p:nvPr>
            <p:ph idx="1"/>
          </p:nvPr>
        </p:nvPicPr>
        <p:blipFill>
          <a:blip r:embed="rId3"/>
          <a:stretch>
            <a:fillRect/>
          </a:stretch>
        </p:blipFill>
        <p:spPr>
          <a:xfrm>
            <a:off x="1171122" y="-472"/>
            <a:ext cx="6805227" cy="5696415"/>
          </a:xfrm>
        </p:spPr>
      </p:pic>
    </p:spTree>
    <p:extLst>
      <p:ext uri="{BB962C8B-B14F-4D97-AF65-F5344CB8AC3E}">
        <p14:creationId xmlns:p14="http://schemas.microsoft.com/office/powerpoint/2010/main" val="34927011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A3B88-C73A-1CDB-3A41-54636FEE0F2D}"/>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9FD32768-2E7F-F5A4-EEDD-A4D6668EEFD0}"/>
              </a:ext>
            </a:extLst>
          </p:cNvPr>
          <p:cNvSpPr>
            <a:spLocks noGrp="1"/>
          </p:cNvSpPr>
          <p:nvPr>
            <p:ph idx="1"/>
          </p:nvPr>
        </p:nvSpPr>
        <p:spPr/>
        <p:txBody>
          <a:bodyPr vert="horz" lIns="91440" tIns="45720" rIns="91440" bIns="45720" rtlCol="0" anchor="t">
            <a:normAutofit fontScale="77500" lnSpcReduction="20000"/>
          </a:bodyPr>
          <a:lstStyle/>
          <a:p>
            <a:r>
              <a:rPr lang="en-US" dirty="0"/>
              <a:t>Bi-LSTM-CNN reasonably good multi-class prediction choice for sequential networking data</a:t>
            </a:r>
          </a:p>
          <a:p>
            <a:r>
              <a:rPr lang="en-US" dirty="0"/>
              <a:t>Further performance gains could be achieved with more feature engineering.</a:t>
            </a:r>
          </a:p>
          <a:p>
            <a:r>
              <a:rPr lang="en-US" dirty="0"/>
              <a:t>RF and KNN are surprisingly performant and robust/resilient to class imbalance; nearly as good or better predictors than Bi-LSTM-CNN.</a:t>
            </a:r>
          </a:p>
          <a:p>
            <a:r>
              <a:rPr lang="en-US" dirty="0"/>
              <a:t>LR not very good, but cheap and surprisingly ~okay~</a:t>
            </a:r>
          </a:p>
        </p:txBody>
      </p:sp>
    </p:spTree>
    <p:extLst>
      <p:ext uri="{BB962C8B-B14F-4D97-AF65-F5344CB8AC3E}">
        <p14:creationId xmlns:p14="http://schemas.microsoft.com/office/powerpoint/2010/main" val="24725091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F486E-A145-11F2-92DE-840CDE336214}"/>
              </a:ext>
            </a:extLst>
          </p:cNvPr>
          <p:cNvSpPr>
            <a:spLocks noGrp="1"/>
          </p:cNvSpPr>
          <p:nvPr>
            <p:ph type="title"/>
          </p:nvPr>
        </p:nvSpPr>
        <p:spPr>
          <a:xfrm>
            <a:off x="457200" y="764796"/>
            <a:ext cx="7766050" cy="1150353"/>
          </a:xfrm>
        </p:spPr>
        <p:txBody>
          <a:bodyPr/>
          <a:lstStyle/>
          <a:p>
            <a:r>
              <a:rPr lang="en-US" dirty="0"/>
              <a:t>Limitations &amp; Future Work</a:t>
            </a:r>
          </a:p>
        </p:txBody>
      </p:sp>
      <p:sp>
        <p:nvSpPr>
          <p:cNvPr id="3" name="Content Placeholder 2">
            <a:extLst>
              <a:ext uri="{FF2B5EF4-FFF2-40B4-BE49-F238E27FC236}">
                <a16:creationId xmlns:a16="http://schemas.microsoft.com/office/drawing/2014/main" id="{69BAEDDC-F79B-5514-6653-193813136468}"/>
              </a:ext>
            </a:extLst>
          </p:cNvPr>
          <p:cNvSpPr>
            <a:spLocks noGrp="1"/>
          </p:cNvSpPr>
          <p:nvPr>
            <p:ph idx="1"/>
          </p:nvPr>
        </p:nvSpPr>
        <p:spPr>
          <a:xfrm>
            <a:off x="457440" y="2188268"/>
            <a:ext cx="7740650" cy="2064669"/>
          </a:xfrm>
        </p:spPr>
        <p:txBody>
          <a:bodyPr vert="horz" lIns="91440" tIns="45720" rIns="91440" bIns="45720" rtlCol="0" anchor="t">
            <a:noAutofit/>
          </a:bodyPr>
          <a:lstStyle/>
          <a:p>
            <a:r>
              <a:rPr lang="en-US" sz="1800" dirty="0"/>
              <a:t>Dataset Dependence</a:t>
            </a:r>
          </a:p>
          <a:p>
            <a:r>
              <a:rPr lang="en-US" sz="1800" dirty="0"/>
              <a:t>Class Imbalance</a:t>
            </a:r>
          </a:p>
          <a:p>
            <a:r>
              <a:rPr lang="en-US" sz="1800" dirty="0"/>
              <a:t>Lack of Attention Mechanism</a:t>
            </a:r>
          </a:p>
          <a:p>
            <a:r>
              <a:rPr lang="en-US" sz="1800" dirty="0"/>
              <a:t>Hardware Limitations</a:t>
            </a:r>
          </a:p>
          <a:p>
            <a:r>
              <a:rPr lang="en-US" sz="1800" dirty="0"/>
              <a:t>Future Implementations</a:t>
            </a:r>
          </a:p>
          <a:p>
            <a:pPr lvl="1">
              <a:buFont typeface="Courier New"/>
              <a:buChar char="o"/>
            </a:pPr>
            <a:r>
              <a:rPr lang="en-US" sz="1600" dirty="0"/>
              <a:t>SaaS (API access)</a:t>
            </a:r>
          </a:p>
          <a:p>
            <a:pPr lvl="1">
              <a:buFont typeface="Courier New"/>
              <a:buChar char="o"/>
            </a:pPr>
            <a:r>
              <a:rPr lang="en-US" sz="1600" dirty="0"/>
              <a:t>Practical data ingest formats (PCAP)</a:t>
            </a:r>
          </a:p>
          <a:p>
            <a:pPr lvl="1">
              <a:buFont typeface="Courier New"/>
              <a:buChar char="o"/>
            </a:pPr>
            <a:r>
              <a:rPr lang="en-US" sz="1600" dirty="0"/>
              <a:t>GPU Acceleration (</a:t>
            </a:r>
            <a:r>
              <a:rPr lang="en-US" sz="1600" err="1"/>
              <a:t>SciKeras</a:t>
            </a:r>
            <a:r>
              <a:rPr lang="en-US" sz="1600" dirty="0"/>
              <a:t>)</a:t>
            </a:r>
          </a:p>
          <a:p>
            <a:pPr lvl="1">
              <a:buFont typeface="Courier New"/>
              <a:buChar char="o"/>
            </a:pPr>
            <a:r>
              <a:rPr lang="en-US" sz="1600" dirty="0"/>
              <a:t>Ensemble Models</a:t>
            </a:r>
          </a:p>
          <a:p>
            <a:pPr lvl="1">
              <a:buFont typeface="Courier New"/>
              <a:buChar char="o"/>
            </a:pPr>
            <a:r>
              <a:rPr lang="en-US" sz="1600" dirty="0"/>
              <a:t>Visualizations of CNN feature maps</a:t>
            </a:r>
          </a:p>
        </p:txBody>
      </p:sp>
    </p:spTree>
    <p:extLst>
      <p:ext uri="{BB962C8B-B14F-4D97-AF65-F5344CB8AC3E}">
        <p14:creationId xmlns:p14="http://schemas.microsoft.com/office/powerpoint/2010/main" val="20649749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C7F86-CC2E-CEDD-91CA-98CF72123F47}"/>
              </a:ext>
            </a:extLst>
          </p:cNvPr>
          <p:cNvSpPr>
            <a:spLocks noGrp="1"/>
          </p:cNvSpPr>
          <p:nvPr>
            <p:ph type="title"/>
          </p:nvPr>
        </p:nvSpPr>
        <p:spPr/>
        <p:txBody>
          <a:bodyPr/>
          <a:lstStyle/>
          <a:p>
            <a:r>
              <a:rPr lang="en-US" dirty="0"/>
              <a:t>Questions and Answers</a:t>
            </a:r>
          </a:p>
        </p:txBody>
      </p:sp>
      <p:sp>
        <p:nvSpPr>
          <p:cNvPr id="3" name="Content Placeholder 2">
            <a:extLst>
              <a:ext uri="{FF2B5EF4-FFF2-40B4-BE49-F238E27FC236}">
                <a16:creationId xmlns:a16="http://schemas.microsoft.com/office/drawing/2014/main" id="{19DE4E2C-FEB8-4C68-D803-B3628557D1EB}"/>
              </a:ext>
            </a:extLst>
          </p:cNvPr>
          <p:cNvSpPr>
            <a:spLocks noGrp="1"/>
          </p:cNvSpPr>
          <p:nvPr>
            <p:ph type="body" idx="1"/>
          </p:nvPr>
        </p:nvSpPr>
        <p:spPr/>
        <p:txBody>
          <a:bodyPr/>
          <a:lstStyle/>
          <a:p>
            <a:r>
              <a:rPr lang="en-US" dirty="0"/>
              <a:t>The End!</a:t>
            </a:r>
          </a:p>
        </p:txBody>
      </p:sp>
    </p:spTree>
    <p:extLst>
      <p:ext uri="{BB962C8B-B14F-4D97-AF65-F5344CB8AC3E}">
        <p14:creationId xmlns:p14="http://schemas.microsoft.com/office/powerpoint/2010/main" val="6681075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240D53-96CE-B3B5-1A66-BC812CE844D5}"/>
              </a:ext>
            </a:extLst>
          </p:cNvPr>
          <p:cNvSpPr>
            <a:spLocks noGrp="1"/>
          </p:cNvSpPr>
          <p:nvPr>
            <p:ph type="title"/>
          </p:nvPr>
        </p:nvSpPr>
        <p:spPr>
          <a:xfrm>
            <a:off x="654889" y="563513"/>
            <a:ext cx="7766050" cy="1150353"/>
          </a:xfrm>
        </p:spPr>
        <p:txBody>
          <a:bodyPr/>
          <a:lstStyle/>
          <a:p>
            <a:r>
              <a:rPr lang="en-US"/>
              <a:t>CIC-IDS2017 Dataset</a:t>
            </a:r>
          </a:p>
        </p:txBody>
      </p:sp>
      <p:pic>
        <p:nvPicPr>
          <p:cNvPr id="4" name="Content Placeholder 3" descr="A chart of different colored bugs&#10;&#10;Description automatically generated">
            <a:extLst>
              <a:ext uri="{FF2B5EF4-FFF2-40B4-BE49-F238E27FC236}">
                <a16:creationId xmlns:a16="http://schemas.microsoft.com/office/drawing/2014/main" id="{7753A112-A64F-13B6-79DF-F8FF20D5DCA0}"/>
              </a:ext>
            </a:extLst>
          </p:cNvPr>
          <p:cNvPicPr>
            <a:picLocks noGrp="1" noChangeAspect="1"/>
          </p:cNvPicPr>
          <p:nvPr>
            <p:ph idx="1"/>
          </p:nvPr>
        </p:nvPicPr>
        <p:blipFill>
          <a:blip r:embed="rId2"/>
          <a:stretch>
            <a:fillRect/>
          </a:stretch>
        </p:blipFill>
        <p:spPr>
          <a:xfrm>
            <a:off x="3930042" y="1659900"/>
            <a:ext cx="4864238" cy="3807923"/>
          </a:xfrm>
        </p:spPr>
      </p:pic>
      <p:sp>
        <p:nvSpPr>
          <p:cNvPr id="5" name="TextBox 4">
            <a:extLst>
              <a:ext uri="{FF2B5EF4-FFF2-40B4-BE49-F238E27FC236}">
                <a16:creationId xmlns:a16="http://schemas.microsoft.com/office/drawing/2014/main" id="{26F5EDBD-AE56-6071-5D61-77A2FA29DE9A}"/>
              </a:ext>
            </a:extLst>
          </p:cNvPr>
          <p:cNvSpPr txBox="1"/>
          <p:nvPr/>
        </p:nvSpPr>
        <p:spPr>
          <a:xfrm>
            <a:off x="653143" y="1974221"/>
            <a:ext cx="3406406" cy="33701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solidFill>
                  <a:srgbClr val="2D637F"/>
                </a:solidFill>
                <a:latin typeface="Lucida Grande"/>
                <a:cs typeface="Calibri"/>
              </a:rPr>
              <a:t>Synthetic network traffic</a:t>
            </a:r>
            <a:endParaRPr lang="en-US"/>
          </a:p>
          <a:p>
            <a:endParaRPr lang="en-US" sz="2000" b="1">
              <a:solidFill>
                <a:srgbClr val="2D637F"/>
              </a:solidFill>
              <a:latin typeface="Lucida Grande"/>
              <a:cs typeface="Calibri"/>
            </a:endParaRPr>
          </a:p>
          <a:p>
            <a:r>
              <a:rPr lang="en-US" sz="2000" b="1">
                <a:solidFill>
                  <a:srgbClr val="2D637F"/>
                </a:solidFill>
                <a:latin typeface="Lucida Grande"/>
                <a:cs typeface="Calibri"/>
              </a:rPr>
              <a:t>Format</a:t>
            </a:r>
            <a:r>
              <a:rPr lang="en-US" sz="2000">
                <a:solidFill>
                  <a:srgbClr val="2D637F"/>
                </a:solidFill>
                <a:latin typeface="Lucida Grande"/>
                <a:cs typeface="Calibri"/>
              </a:rPr>
              <a:t>:</a:t>
            </a:r>
            <a:endParaRPr lang="en-US">
              <a:cs typeface="Calibri"/>
            </a:endParaRPr>
          </a:p>
          <a:p>
            <a:r>
              <a:rPr lang="en-US" sz="1900">
                <a:latin typeface="Arial"/>
                <a:cs typeface="Arial"/>
              </a:rPr>
              <a:t>–</a:t>
            </a:r>
            <a:r>
              <a:rPr lang="en-US" sz="1900">
                <a:solidFill>
                  <a:srgbClr val="2D637F"/>
                </a:solidFill>
                <a:latin typeface="Lucida Grande"/>
                <a:cs typeface="Calibri"/>
              </a:rPr>
              <a:t>CSV (880 MB)</a:t>
            </a:r>
            <a:endParaRPr lang="en-US"/>
          </a:p>
          <a:p>
            <a:r>
              <a:rPr lang="en-US" sz="1900">
                <a:latin typeface="Arial"/>
                <a:cs typeface="Arial"/>
              </a:rPr>
              <a:t>–</a:t>
            </a:r>
            <a:r>
              <a:rPr lang="en-US" sz="1900">
                <a:solidFill>
                  <a:srgbClr val="2D637F"/>
                </a:solidFill>
                <a:latin typeface="Lucida Grande"/>
                <a:cs typeface="Calibri"/>
              </a:rPr>
              <a:t>PCAP (52.25 GB)</a:t>
            </a:r>
            <a:endParaRPr lang="en-US"/>
          </a:p>
          <a:p>
            <a:endParaRPr lang="en-US" sz="1900">
              <a:solidFill>
                <a:srgbClr val="2D637F"/>
              </a:solidFill>
              <a:latin typeface="Lucida Grande"/>
              <a:cs typeface="Calibri"/>
            </a:endParaRPr>
          </a:p>
          <a:p>
            <a:r>
              <a:rPr lang="en-US" sz="2000">
                <a:latin typeface="Arial"/>
                <a:cs typeface="Arial"/>
              </a:rPr>
              <a:t>•</a:t>
            </a:r>
            <a:r>
              <a:rPr lang="en-US" sz="2000" b="1">
                <a:solidFill>
                  <a:srgbClr val="2D637F"/>
                </a:solidFill>
                <a:latin typeface="Lucida Grande"/>
                <a:cs typeface="Calibri"/>
              </a:rPr>
              <a:t>Samples</a:t>
            </a:r>
            <a:r>
              <a:rPr lang="en-US" sz="2000">
                <a:solidFill>
                  <a:srgbClr val="2D637F"/>
                </a:solidFill>
                <a:latin typeface="Lucida Grande"/>
                <a:cs typeface="Calibri"/>
              </a:rPr>
              <a:t>: 2,830,743</a:t>
            </a:r>
            <a:endParaRPr lang="en-US">
              <a:cs typeface="Calibri"/>
            </a:endParaRPr>
          </a:p>
          <a:p>
            <a:r>
              <a:rPr lang="en-US" sz="2000">
                <a:latin typeface="Arial"/>
                <a:cs typeface="Arial"/>
              </a:rPr>
              <a:t>•</a:t>
            </a:r>
            <a:r>
              <a:rPr lang="en-US" sz="2000" b="1">
                <a:solidFill>
                  <a:srgbClr val="2D637F"/>
                </a:solidFill>
                <a:latin typeface="Lucida Grande"/>
                <a:cs typeface="Calibri"/>
              </a:rPr>
              <a:t>Features</a:t>
            </a:r>
            <a:r>
              <a:rPr lang="en-US" sz="2000">
                <a:solidFill>
                  <a:srgbClr val="2D637F"/>
                </a:solidFill>
                <a:latin typeface="Lucida Grande"/>
                <a:cs typeface="Calibri"/>
              </a:rPr>
              <a:t>: 80</a:t>
            </a:r>
            <a:endParaRPr lang="en-US"/>
          </a:p>
          <a:p>
            <a:r>
              <a:rPr lang="en-US" sz="2000">
                <a:latin typeface="Arial"/>
                <a:cs typeface="Arial"/>
              </a:rPr>
              <a:t>•</a:t>
            </a:r>
            <a:r>
              <a:rPr lang="en-US" sz="2000" b="1" err="1">
                <a:solidFill>
                  <a:srgbClr val="2D637F"/>
                </a:solidFill>
                <a:latin typeface="Lucida Grande"/>
                <a:cs typeface="Calibri"/>
              </a:rPr>
              <a:t>dtypes</a:t>
            </a:r>
            <a:r>
              <a:rPr lang="en-US" sz="2000">
                <a:solidFill>
                  <a:srgbClr val="2D637F"/>
                </a:solidFill>
                <a:latin typeface="Lucida Grande"/>
                <a:cs typeface="Calibri"/>
              </a:rPr>
              <a:t>: int64 + float64</a:t>
            </a:r>
            <a:endParaRPr lang="en-US"/>
          </a:p>
          <a:p>
            <a:pPr algn="l"/>
            <a:endParaRPr lang="en-US">
              <a:cs typeface="Calibri"/>
            </a:endParaRPr>
          </a:p>
          <a:p>
            <a:endParaRPr lang="en-US">
              <a:cs typeface="Calibri"/>
            </a:endParaRPr>
          </a:p>
        </p:txBody>
      </p:sp>
    </p:spTree>
    <p:extLst>
      <p:ext uri="{BB962C8B-B14F-4D97-AF65-F5344CB8AC3E}">
        <p14:creationId xmlns:p14="http://schemas.microsoft.com/office/powerpoint/2010/main" val="23816479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D2133DB-F9A3-B7FD-9349-D652309EEFAC}"/>
              </a:ext>
            </a:extLst>
          </p:cNvPr>
          <p:cNvSpPr>
            <a:spLocks noGrp="1"/>
          </p:cNvSpPr>
          <p:nvPr>
            <p:ph type="title"/>
          </p:nvPr>
        </p:nvSpPr>
        <p:spPr/>
        <p:txBody>
          <a:bodyPr/>
          <a:lstStyle/>
          <a:p>
            <a:r>
              <a:rPr lang="en-US"/>
              <a:t>Labels</a:t>
            </a:r>
          </a:p>
        </p:txBody>
      </p:sp>
      <p:sp>
        <p:nvSpPr>
          <p:cNvPr id="7" name="Content Placeholder 6">
            <a:extLst>
              <a:ext uri="{FF2B5EF4-FFF2-40B4-BE49-F238E27FC236}">
                <a16:creationId xmlns:a16="http://schemas.microsoft.com/office/drawing/2014/main" id="{37C73678-78BB-825F-6937-89D7289439B9}"/>
              </a:ext>
            </a:extLst>
          </p:cNvPr>
          <p:cNvSpPr>
            <a:spLocks noGrp="1"/>
          </p:cNvSpPr>
          <p:nvPr>
            <p:ph sz="half" idx="1"/>
          </p:nvPr>
        </p:nvSpPr>
        <p:spPr/>
        <p:txBody>
          <a:bodyPr>
            <a:normAutofit lnSpcReduction="10000"/>
          </a:bodyPr>
          <a:lstStyle/>
          <a:p>
            <a:r>
              <a:rPr lang="en-US"/>
              <a:t>Benign</a:t>
            </a:r>
          </a:p>
          <a:p>
            <a:r>
              <a:rPr lang="en-US"/>
              <a:t>DoS </a:t>
            </a:r>
            <a:r>
              <a:rPr lang="en-US" err="1"/>
              <a:t>GoldenEye</a:t>
            </a:r>
            <a:endParaRPr lang="en-US"/>
          </a:p>
          <a:p>
            <a:r>
              <a:rPr lang="en-US"/>
              <a:t>Heartbleed</a:t>
            </a:r>
          </a:p>
          <a:p>
            <a:r>
              <a:rPr lang="en-US"/>
              <a:t>DoS Hulk</a:t>
            </a:r>
          </a:p>
          <a:p>
            <a:r>
              <a:rPr lang="en-US"/>
              <a:t>DoS </a:t>
            </a:r>
            <a:r>
              <a:rPr lang="en-US" err="1"/>
              <a:t>Slowhttp</a:t>
            </a:r>
            <a:endParaRPr lang="en-US"/>
          </a:p>
          <a:p>
            <a:r>
              <a:rPr lang="en-US"/>
              <a:t>DoS </a:t>
            </a:r>
            <a:r>
              <a:rPr lang="en-US" err="1"/>
              <a:t>sloworis</a:t>
            </a:r>
            <a:endParaRPr lang="en-US"/>
          </a:p>
          <a:p>
            <a:r>
              <a:rPr lang="en-US"/>
              <a:t>SSH-</a:t>
            </a:r>
            <a:r>
              <a:rPr lang="en-US" err="1"/>
              <a:t>Patator</a:t>
            </a:r>
            <a:endParaRPr lang="en-US"/>
          </a:p>
        </p:txBody>
      </p:sp>
      <p:sp>
        <p:nvSpPr>
          <p:cNvPr id="8" name="Content Placeholder 7">
            <a:extLst>
              <a:ext uri="{FF2B5EF4-FFF2-40B4-BE49-F238E27FC236}">
                <a16:creationId xmlns:a16="http://schemas.microsoft.com/office/drawing/2014/main" id="{6742D7A1-6380-C45B-8242-C6A598160A0D}"/>
              </a:ext>
            </a:extLst>
          </p:cNvPr>
          <p:cNvSpPr>
            <a:spLocks noGrp="1"/>
          </p:cNvSpPr>
          <p:nvPr>
            <p:ph sz="half" idx="10"/>
          </p:nvPr>
        </p:nvSpPr>
        <p:spPr/>
        <p:txBody>
          <a:bodyPr/>
          <a:lstStyle/>
          <a:p>
            <a:r>
              <a:rPr lang="en-US"/>
              <a:t>FTP-</a:t>
            </a:r>
            <a:r>
              <a:rPr lang="en-US" err="1"/>
              <a:t>Patator</a:t>
            </a:r>
            <a:endParaRPr lang="en-US"/>
          </a:p>
          <a:p>
            <a:r>
              <a:rPr lang="en-US"/>
              <a:t>Web-Attack</a:t>
            </a:r>
          </a:p>
          <a:p>
            <a:r>
              <a:rPr lang="en-US"/>
              <a:t>Infiltration</a:t>
            </a:r>
          </a:p>
          <a:p>
            <a:r>
              <a:rPr lang="en-US"/>
              <a:t>Bot</a:t>
            </a:r>
          </a:p>
          <a:p>
            <a:r>
              <a:rPr lang="en-US" err="1"/>
              <a:t>PortScan</a:t>
            </a:r>
            <a:endParaRPr lang="en-US"/>
          </a:p>
          <a:p>
            <a:r>
              <a:rPr lang="en-US"/>
              <a:t>DDoS</a:t>
            </a:r>
          </a:p>
        </p:txBody>
      </p:sp>
      <p:pic>
        <p:nvPicPr>
          <p:cNvPr id="9" name="Picture 8">
            <a:extLst>
              <a:ext uri="{FF2B5EF4-FFF2-40B4-BE49-F238E27FC236}">
                <a16:creationId xmlns:a16="http://schemas.microsoft.com/office/drawing/2014/main" id="{720AF941-5E88-19B8-404D-931DB7E81F77}"/>
              </a:ext>
            </a:extLst>
          </p:cNvPr>
          <p:cNvPicPr>
            <a:picLocks noChangeAspect="1"/>
          </p:cNvPicPr>
          <p:nvPr/>
        </p:nvPicPr>
        <p:blipFill>
          <a:blip r:embed="rId2"/>
          <a:stretch>
            <a:fillRect/>
          </a:stretch>
        </p:blipFill>
        <p:spPr>
          <a:xfrm>
            <a:off x="6134828" y="3605349"/>
            <a:ext cx="2691671" cy="2280600"/>
          </a:xfrm>
          <a:prstGeom prst="rect">
            <a:avLst/>
          </a:prstGeom>
        </p:spPr>
      </p:pic>
    </p:spTree>
    <p:extLst>
      <p:ext uri="{BB962C8B-B14F-4D97-AF65-F5344CB8AC3E}">
        <p14:creationId xmlns:p14="http://schemas.microsoft.com/office/powerpoint/2010/main" val="19199173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CEDD6-5FBB-9653-E954-A5967B66A9A8}"/>
              </a:ext>
            </a:extLst>
          </p:cNvPr>
          <p:cNvSpPr>
            <a:spLocks noGrp="1"/>
          </p:cNvSpPr>
          <p:nvPr>
            <p:ph type="title"/>
          </p:nvPr>
        </p:nvSpPr>
        <p:spPr/>
        <p:txBody>
          <a:bodyPr/>
          <a:lstStyle/>
          <a:p>
            <a:r>
              <a:rPr lang="en-US"/>
              <a:t>ML Pipeline</a:t>
            </a:r>
          </a:p>
        </p:txBody>
      </p:sp>
      <p:sp>
        <p:nvSpPr>
          <p:cNvPr id="3" name="Text Placeholder 2">
            <a:extLst>
              <a:ext uri="{FF2B5EF4-FFF2-40B4-BE49-F238E27FC236}">
                <a16:creationId xmlns:a16="http://schemas.microsoft.com/office/drawing/2014/main" id="{4AEF3BF8-33E3-8067-DEAC-31118F68528F}"/>
              </a:ext>
            </a:extLst>
          </p:cNvPr>
          <p:cNvSpPr>
            <a:spLocks noGrp="1"/>
          </p:cNvSpPr>
          <p:nvPr>
            <p:ph type="body" idx="1"/>
          </p:nvPr>
        </p:nvSpPr>
        <p:spPr/>
        <p:txBody>
          <a:bodyPr/>
          <a:lstStyle/>
          <a:p>
            <a:r>
              <a:rPr lang="en-US"/>
              <a:t>Preprocessing</a:t>
            </a:r>
          </a:p>
        </p:txBody>
      </p:sp>
    </p:spTree>
    <p:extLst>
      <p:ext uri="{BB962C8B-B14F-4D97-AF65-F5344CB8AC3E}">
        <p14:creationId xmlns:p14="http://schemas.microsoft.com/office/powerpoint/2010/main" val="2363532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omputer screen shot of a computer program&#10;&#10;Description automatically generated">
            <a:extLst>
              <a:ext uri="{FF2B5EF4-FFF2-40B4-BE49-F238E27FC236}">
                <a16:creationId xmlns:a16="http://schemas.microsoft.com/office/drawing/2014/main" id="{DBD840BC-E105-B7BA-207D-70A8EBAE12A2}"/>
              </a:ext>
            </a:extLst>
          </p:cNvPr>
          <p:cNvPicPr>
            <a:picLocks noChangeAspect="1"/>
          </p:cNvPicPr>
          <p:nvPr/>
        </p:nvPicPr>
        <p:blipFill>
          <a:blip r:embed="rId3"/>
          <a:stretch>
            <a:fillRect/>
          </a:stretch>
        </p:blipFill>
        <p:spPr>
          <a:xfrm>
            <a:off x="0" y="1106424"/>
            <a:ext cx="9144000" cy="4645152"/>
          </a:xfrm>
          <a:prstGeom prst="rect">
            <a:avLst/>
          </a:prstGeom>
        </p:spPr>
      </p:pic>
    </p:spTree>
    <p:extLst>
      <p:ext uri="{BB962C8B-B14F-4D97-AF65-F5344CB8AC3E}">
        <p14:creationId xmlns:p14="http://schemas.microsoft.com/office/powerpoint/2010/main" val="34380693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screenshot of a computer screen&#10;&#10;Description automatically generated">
            <a:extLst>
              <a:ext uri="{FF2B5EF4-FFF2-40B4-BE49-F238E27FC236}">
                <a16:creationId xmlns:a16="http://schemas.microsoft.com/office/drawing/2014/main" id="{E0C7AAFF-9E37-C2D3-3C8E-3E6597A8B977}"/>
              </a:ext>
            </a:extLst>
          </p:cNvPr>
          <p:cNvPicPr>
            <a:picLocks noGrp="1" noChangeAspect="1"/>
          </p:cNvPicPr>
          <p:nvPr>
            <p:ph idx="1"/>
          </p:nvPr>
        </p:nvPicPr>
        <p:blipFill>
          <a:blip r:embed="rId3"/>
          <a:stretch>
            <a:fillRect/>
          </a:stretch>
        </p:blipFill>
        <p:spPr>
          <a:xfrm>
            <a:off x="888741" y="933843"/>
            <a:ext cx="7366878" cy="3969669"/>
          </a:xfrm>
        </p:spPr>
      </p:pic>
    </p:spTree>
    <p:extLst>
      <p:ext uri="{BB962C8B-B14F-4D97-AF65-F5344CB8AC3E}">
        <p14:creationId xmlns:p14="http://schemas.microsoft.com/office/powerpoint/2010/main" val="35572700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4B14E-07D3-6C95-E098-E80EAEF08934}"/>
              </a:ext>
            </a:extLst>
          </p:cNvPr>
          <p:cNvSpPr>
            <a:spLocks noGrp="1"/>
          </p:cNvSpPr>
          <p:nvPr>
            <p:ph type="title"/>
          </p:nvPr>
        </p:nvSpPr>
        <p:spPr>
          <a:xfrm>
            <a:off x="460794" y="1250032"/>
            <a:ext cx="4110607" cy="1150353"/>
          </a:xfrm>
        </p:spPr>
        <p:txBody>
          <a:bodyPr vert="horz" lIns="91440" tIns="45720" rIns="91440" bIns="45720" rtlCol="0" anchor="ctr">
            <a:noAutofit/>
          </a:bodyPr>
          <a:lstStyle/>
          <a:p>
            <a:r>
              <a:rPr lang="en-US" sz="3200"/>
              <a:t>Data Analysis &amp; </a:t>
            </a:r>
            <a:r>
              <a:rPr lang="en-US" sz="3200" err="1"/>
              <a:t>Preprocesing</a:t>
            </a:r>
            <a:r>
              <a:rPr lang="en-US" sz="3200"/>
              <a:t> </a:t>
            </a:r>
          </a:p>
        </p:txBody>
      </p:sp>
      <p:sp>
        <p:nvSpPr>
          <p:cNvPr id="3" name="Content Placeholder 2">
            <a:extLst>
              <a:ext uri="{FF2B5EF4-FFF2-40B4-BE49-F238E27FC236}">
                <a16:creationId xmlns:a16="http://schemas.microsoft.com/office/drawing/2014/main" id="{5F31CA8E-A230-3494-FAAF-7C9D50F5D398}"/>
              </a:ext>
            </a:extLst>
          </p:cNvPr>
          <p:cNvSpPr>
            <a:spLocks noGrp="1"/>
          </p:cNvSpPr>
          <p:nvPr>
            <p:ph idx="1"/>
          </p:nvPr>
        </p:nvSpPr>
        <p:spPr>
          <a:xfrm>
            <a:off x="461035" y="2518947"/>
            <a:ext cx="4110367" cy="2064669"/>
          </a:xfrm>
        </p:spPr>
        <p:txBody>
          <a:bodyPr vert="horz" lIns="91440" tIns="45720" rIns="91440" bIns="45720" rtlCol="0" anchor="t">
            <a:normAutofit/>
          </a:bodyPr>
          <a:lstStyle/>
          <a:p>
            <a:r>
              <a:rPr lang="en-US" sz="1600" dirty="0"/>
              <a:t>Preprocessor Builder</a:t>
            </a:r>
            <a:endParaRPr lang="en-US" dirty="0"/>
          </a:p>
          <a:p>
            <a:r>
              <a:rPr lang="en-US" sz="1600" dirty="0"/>
              <a:t>Data Cleaning</a:t>
            </a:r>
          </a:p>
          <a:p>
            <a:r>
              <a:rPr lang="en-US" sz="1600" dirty="0"/>
              <a:t>Dimensionality Reduction</a:t>
            </a:r>
          </a:p>
          <a:p>
            <a:r>
              <a:rPr lang="en-US" sz="1600" dirty="0"/>
              <a:t>Label Encoding</a:t>
            </a:r>
          </a:p>
          <a:p>
            <a:endParaRPr lang="en-US" sz="1600"/>
          </a:p>
        </p:txBody>
      </p:sp>
      <p:pic>
        <p:nvPicPr>
          <p:cNvPr id="5" name="Picture 4" descr="A computer code with text&#10;&#10;Description automatically generated">
            <a:extLst>
              <a:ext uri="{FF2B5EF4-FFF2-40B4-BE49-F238E27FC236}">
                <a16:creationId xmlns:a16="http://schemas.microsoft.com/office/drawing/2014/main" id="{BE71CA92-A72D-AC36-C4A6-A9793D2FCB23}"/>
              </a:ext>
            </a:extLst>
          </p:cNvPr>
          <p:cNvPicPr>
            <a:picLocks noChangeAspect="1"/>
          </p:cNvPicPr>
          <p:nvPr/>
        </p:nvPicPr>
        <p:blipFill>
          <a:blip r:embed="rId3"/>
          <a:stretch>
            <a:fillRect/>
          </a:stretch>
        </p:blipFill>
        <p:spPr>
          <a:xfrm>
            <a:off x="4036443" y="793622"/>
            <a:ext cx="4255698" cy="2064606"/>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D410FE5F-B863-89B5-0BDA-08865926BAD9}"/>
              </a:ext>
            </a:extLst>
          </p:cNvPr>
          <p:cNvPicPr>
            <a:picLocks noChangeAspect="1"/>
          </p:cNvPicPr>
          <p:nvPr/>
        </p:nvPicPr>
        <p:blipFill>
          <a:blip r:embed="rId4"/>
          <a:stretch>
            <a:fillRect/>
          </a:stretch>
        </p:blipFill>
        <p:spPr>
          <a:xfrm>
            <a:off x="3443377" y="3054060"/>
            <a:ext cx="5441831" cy="2622529"/>
          </a:xfrm>
          <a:prstGeom prst="rect">
            <a:avLst/>
          </a:prstGeom>
        </p:spPr>
      </p:pic>
    </p:spTree>
    <p:extLst>
      <p:ext uri="{BB962C8B-B14F-4D97-AF65-F5344CB8AC3E}">
        <p14:creationId xmlns:p14="http://schemas.microsoft.com/office/powerpoint/2010/main" val="37799328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CD0A1-2592-82BC-9A7D-5367D01E8B0D}"/>
              </a:ext>
            </a:extLst>
          </p:cNvPr>
          <p:cNvSpPr>
            <a:spLocks noGrp="1"/>
          </p:cNvSpPr>
          <p:nvPr>
            <p:ph type="title"/>
          </p:nvPr>
        </p:nvSpPr>
        <p:spPr>
          <a:xfrm>
            <a:off x="381000" y="854317"/>
            <a:ext cx="3268693" cy="566738"/>
          </a:xfrm>
        </p:spPr>
        <p:txBody>
          <a:bodyPr>
            <a:noAutofit/>
          </a:bodyPr>
          <a:lstStyle/>
          <a:p>
            <a:r>
              <a:rPr lang="en-US" sz="2200"/>
              <a:t>Dimensionality Reduction</a:t>
            </a:r>
          </a:p>
        </p:txBody>
      </p:sp>
      <p:sp>
        <p:nvSpPr>
          <p:cNvPr id="4" name="Text Placeholder 3">
            <a:extLst>
              <a:ext uri="{FF2B5EF4-FFF2-40B4-BE49-F238E27FC236}">
                <a16:creationId xmlns:a16="http://schemas.microsoft.com/office/drawing/2014/main" id="{3614897E-8CF4-70ED-60D5-8E1986535E08}"/>
              </a:ext>
            </a:extLst>
          </p:cNvPr>
          <p:cNvSpPr>
            <a:spLocks noGrp="1"/>
          </p:cNvSpPr>
          <p:nvPr>
            <p:ph type="body" sz="half" idx="2"/>
          </p:nvPr>
        </p:nvSpPr>
        <p:spPr>
          <a:xfrm>
            <a:off x="381000" y="1715792"/>
            <a:ext cx="2733136" cy="3291661"/>
          </a:xfrm>
        </p:spPr>
        <p:txBody>
          <a:bodyPr vert="horz" lIns="91440" tIns="45720" rIns="91440" bIns="45720" rtlCol="0" anchor="t">
            <a:normAutofit/>
          </a:bodyPr>
          <a:lstStyle/>
          <a:p>
            <a:r>
              <a:rPr lang="en-US"/>
              <a:t>"Naïve approach": </a:t>
            </a:r>
          </a:p>
          <a:p>
            <a:r>
              <a:rPr lang="en-US" sz="1100" err="1"/>
              <a:t>X.columns.drop</a:t>
            </a:r>
            <a:r>
              <a:rPr lang="en-US" sz="1100"/>
              <a:t>(</a:t>
            </a:r>
            <a:r>
              <a:rPr lang="en-US" sz="1100" err="1"/>
              <a:t>correlated_features</a:t>
            </a:r>
            <a:r>
              <a:rPr lang="en-US" sz="1100"/>
              <a:t>)</a:t>
            </a:r>
          </a:p>
          <a:p>
            <a:endParaRPr lang="en-US" sz="1100"/>
          </a:p>
          <a:p>
            <a:r>
              <a:rPr lang="en-US"/>
              <a:t>Naïve (90%): </a:t>
            </a:r>
          </a:p>
          <a:p>
            <a:r>
              <a:rPr lang="en-US"/>
              <a:t>48 features</a:t>
            </a:r>
          </a:p>
          <a:p>
            <a:endParaRPr lang="en-US"/>
          </a:p>
          <a:p>
            <a:r>
              <a:rPr lang="en-US"/>
              <a:t>PCA (95%): </a:t>
            </a:r>
          </a:p>
          <a:p>
            <a:r>
              <a:rPr lang="en-US"/>
              <a:t>26 features</a:t>
            </a:r>
          </a:p>
          <a:p>
            <a:endParaRPr lang="en-US"/>
          </a:p>
          <a:p>
            <a:r>
              <a:rPr lang="en-US"/>
              <a:t>Combined:</a:t>
            </a:r>
          </a:p>
          <a:p>
            <a:r>
              <a:rPr lang="en-US"/>
              <a:t>24 features</a:t>
            </a:r>
          </a:p>
        </p:txBody>
      </p:sp>
      <p:pic>
        <p:nvPicPr>
          <p:cNvPr id="5" name="Picture 4" descr="[animate output image]">
            <a:extLst>
              <a:ext uri="{FF2B5EF4-FFF2-40B4-BE49-F238E27FC236}">
                <a16:creationId xmlns:a16="http://schemas.microsoft.com/office/drawing/2014/main" id="{D6F3FDF9-1224-B722-4D85-9A4F24A6A8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91934" y="855453"/>
            <a:ext cx="5176035" cy="44097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1815905"/>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On-screen Show (4:3)</PresentationFormat>
  <Slides>25</Slides>
  <Notes>14</Notes>
  <HiddenSlides>0</HiddenSlide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Custom Design</vt:lpstr>
      <vt:lpstr>Adversarial Event Detection with Bidirectional LSTM and CNN Model</vt:lpstr>
      <vt:lpstr>Overview</vt:lpstr>
      <vt:lpstr>CIC-IDS2017 Dataset</vt:lpstr>
      <vt:lpstr>Labels</vt:lpstr>
      <vt:lpstr>ML Pipeline</vt:lpstr>
      <vt:lpstr>PowerPoint Presentation</vt:lpstr>
      <vt:lpstr>PowerPoint Presentation</vt:lpstr>
      <vt:lpstr>Data Analysis &amp; Preprocesing </vt:lpstr>
      <vt:lpstr>Dimensionality Reduction</vt:lpstr>
      <vt:lpstr>Extendable Pipeline</vt:lpstr>
      <vt:lpstr>PowerPoint Presentation</vt:lpstr>
      <vt:lpstr>Model Architecture</vt:lpstr>
      <vt:lpstr>Training &amp; Evaluation</vt:lpstr>
      <vt:lpstr>PowerPoint Presentation</vt:lpstr>
      <vt:lpstr>Results &amp; Insights</vt:lpstr>
      <vt:lpstr>Check Overfitting</vt:lpstr>
      <vt:lpstr>PowerPoint Presentation</vt:lpstr>
      <vt:lpstr>PowerPoint Presentation</vt:lpstr>
      <vt:lpstr>PowerPoint Presentation</vt:lpstr>
      <vt:lpstr>PowerPoint Presentation</vt:lpstr>
      <vt:lpstr>PowerPoint Presentation</vt:lpstr>
      <vt:lpstr>PowerPoint Presentation</vt:lpstr>
      <vt:lpstr>Conclusions</vt:lpstr>
      <vt:lpstr>Limitations &amp; Future Work</vt:lpstr>
      <vt:lpstr>Questions and Answers</vt:lpstr>
    </vt:vector>
  </TitlesOfParts>
  <Company>UC Berkeley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Laurie Frasier</dc:creator>
  <cp:revision>684</cp:revision>
  <dcterms:created xsi:type="dcterms:W3CDTF">2013-01-15T19:08:57Z</dcterms:created>
  <dcterms:modified xsi:type="dcterms:W3CDTF">2024-04-18T19:41:38Z</dcterms:modified>
</cp:coreProperties>
</file>